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 id="2147483698" r:id="rId5"/>
    <p:sldMasterId id="2147483707" r:id="rId6"/>
    <p:sldMasterId id="2147483729" r:id="rId7"/>
    <p:sldMasterId id="2147483738" r:id="rId8"/>
  </p:sldMasterIdLst>
  <p:notesMasterIdLst>
    <p:notesMasterId r:id="rId16"/>
  </p:notesMasterIdLst>
  <p:handoutMasterIdLst>
    <p:handoutMasterId r:id="rId17"/>
  </p:handoutMasterIdLst>
  <p:sldIdLst>
    <p:sldId id="313" r:id="rId9"/>
    <p:sldId id="314" r:id="rId10"/>
    <p:sldId id="315" r:id="rId11"/>
    <p:sldId id="316" r:id="rId12"/>
    <p:sldId id="317" r:id="rId13"/>
    <p:sldId id="318" r:id="rId14"/>
    <p:sldId id="319" r:id="rId15"/>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E"/>
    <a:srgbClr val="FFFFFF"/>
    <a:srgbClr val="FAF9F6"/>
    <a:srgbClr val="01448C"/>
    <a:srgbClr val="0D4788"/>
    <a:srgbClr val="BCD024"/>
    <a:srgbClr val="43B7B0"/>
    <a:srgbClr val="EBEBEB"/>
    <a:srgbClr val="E6E6E6"/>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3946" autoAdjust="0"/>
  </p:normalViewPr>
  <p:slideViewPr>
    <p:cSldViewPr snapToGrid="0">
      <p:cViewPr varScale="1">
        <p:scale>
          <a:sx n="159" d="100"/>
          <a:sy n="159" d="100"/>
        </p:scale>
        <p:origin x="306" y="138"/>
      </p:cViewPr>
      <p:guideLst/>
    </p:cSldViewPr>
  </p:slideViewPr>
  <p:outlineViewPr>
    <p:cViewPr>
      <p:scale>
        <a:sx n="33" d="100"/>
        <a:sy n="33" d="100"/>
      </p:scale>
      <p:origin x="0" y="-2352"/>
    </p:cViewPr>
    <p:sldLst>
      <p:sld r:id="rId1" collapse="1"/>
    </p:sldLst>
  </p:outlineViewPr>
  <p:notesTextViewPr>
    <p:cViewPr>
      <p:scale>
        <a:sx n="1" d="1"/>
        <a:sy n="1" d="1"/>
      </p:scale>
      <p:origin x="0" y="0"/>
    </p:cViewPr>
  </p:notesTextViewPr>
  <p:notesViewPr>
    <p:cSldViewPr snapToGrid="0">
      <p:cViewPr>
        <p:scale>
          <a:sx n="1" d="2"/>
          <a:sy n="1" d="2"/>
        </p:scale>
        <p:origin x="4112" y="15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E4A57-0FE4-2D4C-A2A3-03B89BE22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353F375E-59A7-004D-9E35-DAEA249B1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F2EF38-7CD7-2348-A742-408507303B09}" type="datetimeFigureOut">
              <a:rPr lang="en-NO" smtClean="0"/>
              <a:t>01/12/2026</a:t>
            </a:fld>
            <a:endParaRPr lang="en-NO"/>
          </a:p>
        </p:txBody>
      </p:sp>
      <p:sp>
        <p:nvSpPr>
          <p:cNvPr id="4" name="Footer Placeholder 3">
            <a:extLst>
              <a:ext uri="{FF2B5EF4-FFF2-40B4-BE49-F238E27FC236}">
                <a16:creationId xmlns:a16="http://schemas.microsoft.com/office/drawing/2014/main" id="{770C3FBC-6EEC-3B42-B638-71AE5045EE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6A1C080F-DA8E-524A-A944-C2CD96DB21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0A6532-9842-AB40-B4DB-5C382FE0FAE6}" type="slidenum">
              <a:rPr lang="en-NO" smtClean="0"/>
              <a:t>‹#›</a:t>
            </a:fld>
            <a:endParaRPr lang="en-NO"/>
          </a:p>
        </p:txBody>
      </p:sp>
    </p:spTree>
    <p:extLst>
      <p:ext uri="{BB962C8B-B14F-4D97-AF65-F5344CB8AC3E}">
        <p14:creationId xmlns:p14="http://schemas.microsoft.com/office/powerpoint/2010/main" val="233667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AF07A-55DD-B847-8376-306FC873B9BF}" type="datetimeFigureOut">
              <a:rPr lang="en-NO" smtClean="0"/>
              <a:t>01/12/2026</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BB302-9660-F344-8E4C-44B4ECEB709A}" type="slidenum">
              <a:rPr lang="en-NO" smtClean="0"/>
              <a:t>‹#›</a:t>
            </a:fld>
            <a:endParaRPr lang="en-NO"/>
          </a:p>
        </p:txBody>
      </p:sp>
    </p:spTree>
    <p:extLst>
      <p:ext uri="{BB962C8B-B14F-4D97-AF65-F5344CB8AC3E}">
        <p14:creationId xmlns:p14="http://schemas.microsoft.com/office/powerpoint/2010/main" val="9830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63BB302-9660-F344-8E4C-44B4ECEB709A}" type="slidenum">
              <a:rPr lang="en-NO" smtClean="0"/>
              <a:t>1</a:t>
            </a:fld>
            <a:endParaRPr lang="en-NO"/>
          </a:p>
        </p:txBody>
      </p:sp>
    </p:spTree>
    <p:extLst>
      <p:ext uri="{BB962C8B-B14F-4D97-AF65-F5344CB8AC3E}">
        <p14:creationId xmlns:p14="http://schemas.microsoft.com/office/powerpoint/2010/main" val="31273392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tnu.no/"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3.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tnu.no/" TargetMode="External"/><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3.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cxnSp>
        <p:nvCxnSpPr>
          <p:cNvPr id="12" name="Straight Connector 11">
            <a:extLst>
              <a:ext uri="{FF2B5EF4-FFF2-40B4-BE49-F238E27FC236}">
                <a16:creationId xmlns:a16="http://schemas.microsoft.com/office/drawing/2014/main" id="{F3188A1F-4814-FE4E-AF70-22B66EFE7F43}"/>
              </a:ext>
              <a:ext uri="{C183D7F6-B498-43B3-948B-1728B52AA6E4}">
                <adec:decorative xmlns:adec="http://schemas.microsoft.com/office/drawing/2017/decorative" val="1"/>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Hovedbygningene i de tre byene NTNU holder til i. Trondheim, Gjøvik og Ålesund.">
            <a:extLst>
              <a:ext uri="{FF2B5EF4-FFF2-40B4-BE49-F238E27FC236}">
                <a16:creationId xmlns:a16="http://schemas.microsoft.com/office/drawing/2014/main" id="{0C75F9CF-9BFC-D849-9DC7-B8C7E29891BF}"/>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10" name="Straight Connector 9">
            <a:extLst>
              <a:ext uri="{FF2B5EF4-FFF2-40B4-BE49-F238E27FC236}">
                <a16:creationId xmlns:a16="http://schemas.microsoft.com/office/drawing/2014/main" id="{82889CAC-BCCA-2740-B035-B66AEC2C0D29}"/>
              </a:ext>
              <a:ext uri="{C183D7F6-B498-43B3-948B-1728B52AA6E4}">
                <adec:decorative xmlns:adec="http://schemas.microsoft.com/office/drawing/2017/decorative" val="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 uri="{C183D7F6-B498-43B3-948B-1728B52AA6E4}">
                <adec:decorative xmlns:adec="http://schemas.microsoft.com/office/drawing/2017/decorative" val="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2582653883"/>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77643E1-60F5-9428-06A6-1C148E38DF22}"/>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5" name="Plassholder for tekst 3">
            <a:extLst>
              <a:ext uri="{FF2B5EF4-FFF2-40B4-BE49-F238E27FC236}">
                <a16:creationId xmlns:a16="http://schemas.microsoft.com/office/drawing/2014/main" id="{BF34CB79-8A6A-31DE-B83B-2EAF60EDBBBC}"/>
              </a:ext>
            </a:extLst>
          </p:cNvPr>
          <p:cNvSpPr>
            <a:spLocks noGrp="1"/>
          </p:cNvSpPr>
          <p:nvPr>
            <p:ph type="body" sz="quarter" idx="14"/>
          </p:nvPr>
        </p:nvSpPr>
        <p:spPr>
          <a:xfrm>
            <a:off x="649995" y="1452095"/>
            <a:ext cx="11016867" cy="4995099"/>
          </a:xfrm>
          <a:prstGeom prst="rect">
            <a:avLst/>
          </a:prstGeom>
        </p:spPr>
        <p:txBody>
          <a:bodyPr/>
          <a:lstStyle>
            <a:lvl1pPr>
              <a:defRPr sz="2800">
                <a:solidFill>
                  <a:srgbClr val="FAF9F6"/>
                </a:solidFill>
              </a:defRPr>
            </a:lvl1pPr>
            <a:lvl2pPr>
              <a:defRPr sz="2400">
                <a:solidFill>
                  <a:srgbClr val="FAF9F6"/>
                </a:solidFill>
              </a:defRPr>
            </a:lvl2pPr>
            <a:lvl3pPr>
              <a:defRPr sz="2100">
                <a:solidFill>
                  <a:srgbClr val="FAF9F6"/>
                </a:solidFill>
              </a:defRPr>
            </a:lvl3pPr>
            <a:lvl4pPr>
              <a:defRPr sz="1900">
                <a:solidFill>
                  <a:srgbClr val="FAF9F6"/>
                </a:solidFill>
              </a:defRPr>
            </a:lvl4pPr>
            <a:lvl5pPr>
              <a:defRPr sz="1700">
                <a:solidFill>
                  <a:srgbClr val="FAF9F6"/>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2296063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1698477653"/>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0527"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0527"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6">
            <a:extLst>
              <a:ext uri="{FF2B5EF4-FFF2-40B4-BE49-F238E27FC236}">
                <a16:creationId xmlns:a16="http://schemas.microsoft.com/office/drawing/2014/main" id="{5C650D0A-BE06-02B1-79C3-22498109FB3D}"/>
              </a:ext>
            </a:extLst>
          </p:cNvPr>
          <p:cNvSpPr>
            <a:spLocks noGrp="1"/>
          </p:cNvSpPr>
          <p:nvPr>
            <p:ph type="pic" sz="quarter" idx="13" hasCustomPrompt="1"/>
          </p:nvPr>
        </p:nvSpPr>
        <p:spPr>
          <a:xfrm>
            <a:off x="6645725" y="124588"/>
            <a:ext cx="5555800" cy="6760098"/>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 name="connsiteX0" fmla="*/ 91440 w 5646674"/>
              <a:gd name="connsiteY0" fmla="*/ 0 h 6756866"/>
              <a:gd name="connsiteX1" fmla="*/ 4230624 w 5646674"/>
              <a:gd name="connsiteY1" fmla="*/ 81848 h 6756866"/>
              <a:gd name="connsiteX2" fmla="*/ 4230624 w 5646674"/>
              <a:gd name="connsiteY2" fmla="*/ 932104 h 6756866"/>
              <a:gd name="connsiteX3" fmla="*/ 4297548 w 5646674"/>
              <a:gd name="connsiteY3" fmla="*/ 999028 h 6756866"/>
              <a:gd name="connsiteX4" fmla="*/ 5079592 w 5646674"/>
              <a:gd name="connsiteY4" fmla="*/ 999028 h 6756866"/>
              <a:gd name="connsiteX5" fmla="*/ 5146516 w 5646674"/>
              <a:gd name="connsiteY5" fmla="*/ 932104 h 6756866"/>
              <a:gd name="connsiteX6" fmla="*/ 5146516 w 5646674"/>
              <a:gd name="connsiteY6" fmla="*/ 99959 h 6756866"/>
              <a:gd name="connsiteX7" fmla="*/ 5640578 w 5646674"/>
              <a:gd name="connsiteY7" fmla="*/ 109728 h 6756866"/>
              <a:gd name="connsiteX8" fmla="*/ 5646674 w 5646674"/>
              <a:gd name="connsiteY8" fmla="*/ 6744081 h 6756866"/>
              <a:gd name="connsiteX9" fmla="*/ 2930525 w 5646674"/>
              <a:gd name="connsiteY9" fmla="*/ 6611493 h 6756866"/>
              <a:gd name="connsiteX10" fmla="*/ 0 w 5646674"/>
              <a:gd name="connsiteY10" fmla="*/ 6620891 h 6756866"/>
              <a:gd name="connsiteX11" fmla="*/ 91440 w 5646674"/>
              <a:gd name="connsiteY11" fmla="*/ 0 h 6756866"/>
              <a:gd name="connsiteX0" fmla="*/ 91440 w 5646674"/>
              <a:gd name="connsiteY0" fmla="*/ 0 h 6765448"/>
              <a:gd name="connsiteX1" fmla="*/ 4230624 w 5646674"/>
              <a:gd name="connsiteY1" fmla="*/ 81848 h 6765448"/>
              <a:gd name="connsiteX2" fmla="*/ 4230624 w 5646674"/>
              <a:gd name="connsiteY2" fmla="*/ 932104 h 6765448"/>
              <a:gd name="connsiteX3" fmla="*/ 4297548 w 5646674"/>
              <a:gd name="connsiteY3" fmla="*/ 999028 h 6765448"/>
              <a:gd name="connsiteX4" fmla="*/ 5079592 w 5646674"/>
              <a:gd name="connsiteY4" fmla="*/ 999028 h 6765448"/>
              <a:gd name="connsiteX5" fmla="*/ 5146516 w 5646674"/>
              <a:gd name="connsiteY5" fmla="*/ 932104 h 6765448"/>
              <a:gd name="connsiteX6" fmla="*/ 5146516 w 5646674"/>
              <a:gd name="connsiteY6" fmla="*/ 99959 h 6765448"/>
              <a:gd name="connsiteX7" fmla="*/ 5640578 w 5646674"/>
              <a:gd name="connsiteY7" fmla="*/ 109728 h 6765448"/>
              <a:gd name="connsiteX8" fmla="*/ 5646674 w 5646674"/>
              <a:gd name="connsiteY8" fmla="*/ 6744081 h 6765448"/>
              <a:gd name="connsiteX9" fmla="*/ 2949575 w 5646674"/>
              <a:gd name="connsiteY9" fmla="*/ 6732143 h 6765448"/>
              <a:gd name="connsiteX10" fmla="*/ 0 w 5646674"/>
              <a:gd name="connsiteY10" fmla="*/ 6620891 h 6765448"/>
              <a:gd name="connsiteX11" fmla="*/ 91440 w 5646674"/>
              <a:gd name="connsiteY11" fmla="*/ 0 h 6765448"/>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53444"/>
              <a:gd name="connsiteX1" fmla="*/ 4230624 w 5646674"/>
              <a:gd name="connsiteY1" fmla="*/ 81848 h 6753444"/>
              <a:gd name="connsiteX2" fmla="*/ 4230624 w 5646674"/>
              <a:gd name="connsiteY2" fmla="*/ 932104 h 6753444"/>
              <a:gd name="connsiteX3" fmla="*/ 4297548 w 5646674"/>
              <a:gd name="connsiteY3" fmla="*/ 999028 h 6753444"/>
              <a:gd name="connsiteX4" fmla="*/ 5079592 w 5646674"/>
              <a:gd name="connsiteY4" fmla="*/ 999028 h 6753444"/>
              <a:gd name="connsiteX5" fmla="*/ 5146516 w 5646674"/>
              <a:gd name="connsiteY5" fmla="*/ 932104 h 6753444"/>
              <a:gd name="connsiteX6" fmla="*/ 5146516 w 5646674"/>
              <a:gd name="connsiteY6" fmla="*/ 99959 h 6753444"/>
              <a:gd name="connsiteX7" fmla="*/ 5640578 w 5646674"/>
              <a:gd name="connsiteY7" fmla="*/ 109728 h 6753444"/>
              <a:gd name="connsiteX8" fmla="*/ 5646674 w 5646674"/>
              <a:gd name="connsiteY8" fmla="*/ 6744081 h 6753444"/>
              <a:gd name="connsiteX9" fmla="*/ 2949575 w 5646674"/>
              <a:gd name="connsiteY9" fmla="*/ 6732143 h 6753444"/>
              <a:gd name="connsiteX10" fmla="*/ 0 w 5646674"/>
              <a:gd name="connsiteY10" fmla="*/ 6620891 h 6753444"/>
              <a:gd name="connsiteX11" fmla="*/ 91440 w 564667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41910 w 5555234"/>
              <a:gd name="connsiteY10" fmla="*/ 6741541 h 6753444"/>
              <a:gd name="connsiteX11" fmla="*/ 0 w 5555234"/>
              <a:gd name="connsiteY11" fmla="*/ 0 h 6753444"/>
              <a:gd name="connsiteX0" fmla="*/ 8289 w 5563523"/>
              <a:gd name="connsiteY0" fmla="*/ 0 h 6753444"/>
              <a:gd name="connsiteX1" fmla="*/ 4147473 w 5563523"/>
              <a:gd name="connsiteY1" fmla="*/ 81848 h 6753444"/>
              <a:gd name="connsiteX2" fmla="*/ 4147473 w 5563523"/>
              <a:gd name="connsiteY2" fmla="*/ 932104 h 6753444"/>
              <a:gd name="connsiteX3" fmla="*/ 4214397 w 5563523"/>
              <a:gd name="connsiteY3" fmla="*/ 999028 h 6753444"/>
              <a:gd name="connsiteX4" fmla="*/ 4996441 w 5563523"/>
              <a:gd name="connsiteY4" fmla="*/ 999028 h 6753444"/>
              <a:gd name="connsiteX5" fmla="*/ 5063365 w 5563523"/>
              <a:gd name="connsiteY5" fmla="*/ 932104 h 6753444"/>
              <a:gd name="connsiteX6" fmla="*/ 5063365 w 5563523"/>
              <a:gd name="connsiteY6" fmla="*/ 99959 h 6753444"/>
              <a:gd name="connsiteX7" fmla="*/ 5557427 w 5563523"/>
              <a:gd name="connsiteY7" fmla="*/ 109728 h 6753444"/>
              <a:gd name="connsiteX8" fmla="*/ 5563523 w 5563523"/>
              <a:gd name="connsiteY8" fmla="*/ 6744081 h 6753444"/>
              <a:gd name="connsiteX9" fmla="*/ 2866424 w 5563523"/>
              <a:gd name="connsiteY9" fmla="*/ 6732143 h 6753444"/>
              <a:gd name="connsiteX10" fmla="*/ 8924 w 5563523"/>
              <a:gd name="connsiteY10" fmla="*/ 6744716 h 6753444"/>
              <a:gd name="connsiteX11" fmla="*/ 8289 w 5563523"/>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60098"/>
              <a:gd name="connsiteX1" fmla="*/ 4139750 w 5555800"/>
              <a:gd name="connsiteY1" fmla="*/ 81848 h 6760098"/>
              <a:gd name="connsiteX2" fmla="*/ 4139750 w 5555800"/>
              <a:gd name="connsiteY2" fmla="*/ 932104 h 6760098"/>
              <a:gd name="connsiteX3" fmla="*/ 4206674 w 5555800"/>
              <a:gd name="connsiteY3" fmla="*/ 999028 h 6760098"/>
              <a:gd name="connsiteX4" fmla="*/ 4988718 w 5555800"/>
              <a:gd name="connsiteY4" fmla="*/ 999028 h 6760098"/>
              <a:gd name="connsiteX5" fmla="*/ 5055642 w 5555800"/>
              <a:gd name="connsiteY5" fmla="*/ 932104 h 6760098"/>
              <a:gd name="connsiteX6" fmla="*/ 5055642 w 5555800"/>
              <a:gd name="connsiteY6" fmla="*/ 99959 h 6760098"/>
              <a:gd name="connsiteX7" fmla="*/ 5549704 w 5555800"/>
              <a:gd name="connsiteY7" fmla="*/ 109728 h 6760098"/>
              <a:gd name="connsiteX8" fmla="*/ 5555800 w 5555800"/>
              <a:gd name="connsiteY8" fmla="*/ 6744081 h 6760098"/>
              <a:gd name="connsiteX9" fmla="*/ 2858701 w 5555800"/>
              <a:gd name="connsiteY9" fmla="*/ 6757543 h 6760098"/>
              <a:gd name="connsiteX10" fmla="*/ 1201 w 5555800"/>
              <a:gd name="connsiteY10" fmla="*/ 6744716 h 6760098"/>
              <a:gd name="connsiteX11" fmla="*/ 566 w 5555800"/>
              <a:gd name="connsiteY11" fmla="*/ 0 h 676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5800" h="6760098">
                <a:moveTo>
                  <a:pt x="566" y="0"/>
                </a:moveTo>
                <a:lnTo>
                  <a:pt x="4139750" y="81848"/>
                </a:lnTo>
                <a:lnTo>
                  <a:pt x="4139750" y="932104"/>
                </a:lnTo>
                <a:cubicBezTo>
                  <a:pt x="4139750" y="969065"/>
                  <a:pt x="4169713" y="999028"/>
                  <a:pt x="4206674" y="999028"/>
                </a:cubicBezTo>
                <a:lnTo>
                  <a:pt x="4988718" y="999028"/>
                </a:lnTo>
                <a:cubicBezTo>
                  <a:pt x="5025679" y="999028"/>
                  <a:pt x="5055642" y="969065"/>
                  <a:pt x="5055642" y="932104"/>
                </a:cubicBezTo>
                <a:lnTo>
                  <a:pt x="5055642" y="99959"/>
                </a:lnTo>
                <a:lnTo>
                  <a:pt x="5549704" y="109728"/>
                </a:lnTo>
                <a:cubicBezTo>
                  <a:pt x="5551736" y="2208996"/>
                  <a:pt x="5553768" y="4644813"/>
                  <a:pt x="5555800" y="6744081"/>
                </a:cubicBezTo>
                <a:cubicBezTo>
                  <a:pt x="5387525" y="6771682"/>
                  <a:pt x="2854510" y="6754580"/>
                  <a:pt x="2858701" y="6757543"/>
                </a:cubicBezTo>
                <a:cubicBezTo>
                  <a:pt x="2836899" y="6746452"/>
                  <a:pt x="714518" y="6757458"/>
                  <a:pt x="1201" y="6744716"/>
                </a:cubicBezTo>
                <a:cubicBezTo>
                  <a:pt x="-4387" y="5525558"/>
                  <a:pt x="11996" y="928328"/>
                  <a:pt x="566"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491638464"/>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7"/>
            <a:ext cx="12209642" cy="6769938"/>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76850"/>
              <a:gd name="connsiteX1" fmla="*/ 5864223 w 12213430"/>
              <a:gd name="connsiteY1" fmla="*/ 18413 h 6776850"/>
              <a:gd name="connsiteX2" fmla="*/ 10334943 w 12213430"/>
              <a:gd name="connsiteY2" fmla="*/ 134890 h 6776850"/>
              <a:gd name="connsiteX3" fmla="*/ 10785474 w 12213430"/>
              <a:gd name="connsiteY3" fmla="*/ 141073 h 6776850"/>
              <a:gd name="connsiteX4" fmla="*/ 10785474 w 12213430"/>
              <a:gd name="connsiteY4" fmla="*/ 963452 h 6776850"/>
              <a:gd name="connsiteX5" fmla="*/ 10856104 w 12213430"/>
              <a:gd name="connsiteY5" fmla="*/ 1034082 h 6776850"/>
              <a:gd name="connsiteX6" fmla="*/ 11633911 w 12213430"/>
              <a:gd name="connsiteY6" fmla="*/ 1034082 h 6776850"/>
              <a:gd name="connsiteX7" fmla="*/ 11704541 w 12213430"/>
              <a:gd name="connsiteY7" fmla="*/ 963452 h 6776850"/>
              <a:gd name="connsiteX8" fmla="*/ 11704541 w 12213430"/>
              <a:gd name="connsiteY8" fmla="*/ 150472 h 6776850"/>
              <a:gd name="connsiteX9" fmla="*/ 12200794 w 12213430"/>
              <a:gd name="connsiteY9" fmla="*/ 150502 h 6776850"/>
              <a:gd name="connsiteX10" fmla="*/ 12200352 w 12213430"/>
              <a:gd name="connsiteY10" fmla="*/ 6427038 h 6776850"/>
              <a:gd name="connsiteX11" fmla="*/ 3175 w 12213430"/>
              <a:gd name="connsiteY11" fmla="*/ 6762581 h 6776850"/>
              <a:gd name="connsiteX12" fmla="*/ 0 w 12213430"/>
              <a:gd name="connsiteY12" fmla="*/ 239322 h 6776850"/>
              <a:gd name="connsiteX13" fmla="*/ 4173849 w 12213430"/>
              <a:gd name="connsiteY13" fmla="*/ 0 h 6776850"/>
              <a:gd name="connsiteX0" fmla="*/ 4173849 w 12213430"/>
              <a:gd name="connsiteY0" fmla="*/ 0 h 6785075"/>
              <a:gd name="connsiteX1" fmla="*/ 5864223 w 12213430"/>
              <a:gd name="connsiteY1" fmla="*/ 18413 h 6785075"/>
              <a:gd name="connsiteX2" fmla="*/ 10334943 w 12213430"/>
              <a:gd name="connsiteY2" fmla="*/ 134890 h 6785075"/>
              <a:gd name="connsiteX3" fmla="*/ 10785474 w 12213430"/>
              <a:gd name="connsiteY3" fmla="*/ 141073 h 6785075"/>
              <a:gd name="connsiteX4" fmla="*/ 10785474 w 12213430"/>
              <a:gd name="connsiteY4" fmla="*/ 963452 h 6785075"/>
              <a:gd name="connsiteX5" fmla="*/ 10856104 w 12213430"/>
              <a:gd name="connsiteY5" fmla="*/ 1034082 h 6785075"/>
              <a:gd name="connsiteX6" fmla="*/ 11633911 w 12213430"/>
              <a:gd name="connsiteY6" fmla="*/ 1034082 h 6785075"/>
              <a:gd name="connsiteX7" fmla="*/ 11704541 w 12213430"/>
              <a:gd name="connsiteY7" fmla="*/ 963452 h 6785075"/>
              <a:gd name="connsiteX8" fmla="*/ 11704541 w 12213430"/>
              <a:gd name="connsiteY8" fmla="*/ 150472 h 6785075"/>
              <a:gd name="connsiteX9" fmla="*/ 12200794 w 12213430"/>
              <a:gd name="connsiteY9" fmla="*/ 150502 h 6785075"/>
              <a:gd name="connsiteX10" fmla="*/ 12200352 w 12213430"/>
              <a:gd name="connsiteY10" fmla="*/ 6427038 h 6785075"/>
              <a:gd name="connsiteX11" fmla="*/ 3175 w 12213430"/>
              <a:gd name="connsiteY11" fmla="*/ 6762581 h 6785075"/>
              <a:gd name="connsiteX12" fmla="*/ 0 w 12213430"/>
              <a:gd name="connsiteY12" fmla="*/ 239322 h 6785075"/>
              <a:gd name="connsiteX13" fmla="*/ 4173849 w 12213430"/>
              <a:gd name="connsiteY13" fmla="*/ 0 h 6785075"/>
              <a:gd name="connsiteX0" fmla="*/ 4173849 w 12209642"/>
              <a:gd name="connsiteY0" fmla="*/ 0 h 6987926"/>
              <a:gd name="connsiteX1" fmla="*/ 5864223 w 12209642"/>
              <a:gd name="connsiteY1" fmla="*/ 18413 h 6987926"/>
              <a:gd name="connsiteX2" fmla="*/ 10334943 w 12209642"/>
              <a:gd name="connsiteY2" fmla="*/ 134890 h 6987926"/>
              <a:gd name="connsiteX3" fmla="*/ 10785474 w 12209642"/>
              <a:gd name="connsiteY3" fmla="*/ 141073 h 6987926"/>
              <a:gd name="connsiteX4" fmla="*/ 10785474 w 12209642"/>
              <a:gd name="connsiteY4" fmla="*/ 963452 h 6987926"/>
              <a:gd name="connsiteX5" fmla="*/ 10856104 w 12209642"/>
              <a:gd name="connsiteY5" fmla="*/ 1034082 h 6987926"/>
              <a:gd name="connsiteX6" fmla="*/ 11633911 w 12209642"/>
              <a:gd name="connsiteY6" fmla="*/ 1034082 h 6987926"/>
              <a:gd name="connsiteX7" fmla="*/ 11704541 w 12209642"/>
              <a:gd name="connsiteY7" fmla="*/ 963452 h 6987926"/>
              <a:gd name="connsiteX8" fmla="*/ 11704541 w 12209642"/>
              <a:gd name="connsiteY8" fmla="*/ 150472 h 6987926"/>
              <a:gd name="connsiteX9" fmla="*/ 12200794 w 12209642"/>
              <a:gd name="connsiteY9" fmla="*/ 150502 h 6987926"/>
              <a:gd name="connsiteX10" fmla="*/ 12187652 w 12209642"/>
              <a:gd name="connsiteY10" fmla="*/ 6769938 h 6987926"/>
              <a:gd name="connsiteX11" fmla="*/ 3175 w 12209642"/>
              <a:gd name="connsiteY11" fmla="*/ 6762581 h 6987926"/>
              <a:gd name="connsiteX12" fmla="*/ 0 w 12209642"/>
              <a:gd name="connsiteY12" fmla="*/ 239322 h 6987926"/>
              <a:gd name="connsiteX13" fmla="*/ 4173849 w 12209642"/>
              <a:gd name="connsiteY13" fmla="*/ 0 h 6987926"/>
              <a:gd name="connsiteX0" fmla="*/ 4173849 w 12209642"/>
              <a:gd name="connsiteY0" fmla="*/ 0 h 6804681"/>
              <a:gd name="connsiteX1" fmla="*/ 5864223 w 12209642"/>
              <a:gd name="connsiteY1" fmla="*/ 18413 h 6804681"/>
              <a:gd name="connsiteX2" fmla="*/ 10334943 w 12209642"/>
              <a:gd name="connsiteY2" fmla="*/ 134890 h 6804681"/>
              <a:gd name="connsiteX3" fmla="*/ 10785474 w 12209642"/>
              <a:gd name="connsiteY3" fmla="*/ 141073 h 6804681"/>
              <a:gd name="connsiteX4" fmla="*/ 10785474 w 12209642"/>
              <a:gd name="connsiteY4" fmla="*/ 963452 h 6804681"/>
              <a:gd name="connsiteX5" fmla="*/ 10856104 w 12209642"/>
              <a:gd name="connsiteY5" fmla="*/ 1034082 h 6804681"/>
              <a:gd name="connsiteX6" fmla="*/ 11633911 w 12209642"/>
              <a:gd name="connsiteY6" fmla="*/ 1034082 h 6804681"/>
              <a:gd name="connsiteX7" fmla="*/ 11704541 w 12209642"/>
              <a:gd name="connsiteY7" fmla="*/ 963452 h 6804681"/>
              <a:gd name="connsiteX8" fmla="*/ 11704541 w 12209642"/>
              <a:gd name="connsiteY8" fmla="*/ 150472 h 6804681"/>
              <a:gd name="connsiteX9" fmla="*/ 12200794 w 12209642"/>
              <a:gd name="connsiteY9" fmla="*/ 150502 h 6804681"/>
              <a:gd name="connsiteX10" fmla="*/ 12187652 w 12209642"/>
              <a:gd name="connsiteY10" fmla="*/ 6769938 h 6804681"/>
              <a:gd name="connsiteX11" fmla="*/ 3175 w 12209642"/>
              <a:gd name="connsiteY11" fmla="*/ 6762581 h 6804681"/>
              <a:gd name="connsiteX12" fmla="*/ 0 w 12209642"/>
              <a:gd name="connsiteY12" fmla="*/ 239322 h 6804681"/>
              <a:gd name="connsiteX13" fmla="*/ 4173849 w 12209642"/>
              <a:gd name="connsiteY13" fmla="*/ 0 h 6804681"/>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6993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76426"/>
                  <a:pt x="12187652" y="6769938"/>
                </a:cubicBezTo>
                <a:lnTo>
                  <a:pt x="3175" y="6762581"/>
                </a:lnTo>
                <a:cubicBezTo>
                  <a:pt x="2117" y="46918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dirty="0" err="1"/>
              <a:t>Mengde</a:t>
            </a:r>
            <a:r>
              <a:rPr lang="en-GB" dirty="0"/>
              <a:t> </a:t>
            </a:r>
            <a:r>
              <a:rPr lang="en-GB" dirty="0" err="1"/>
              <a:t>tekst</a:t>
            </a:r>
            <a:r>
              <a:rPr lang="en-GB" dirty="0"/>
              <a:t> </a:t>
            </a:r>
            <a:r>
              <a:rPr lang="en-GB" dirty="0" err="1"/>
              <a:t>bør</a:t>
            </a:r>
            <a:r>
              <a:rPr lang="en-GB" dirty="0"/>
              <a:t> </a:t>
            </a:r>
            <a:r>
              <a:rPr lang="en-GB" dirty="0" err="1"/>
              <a:t>begrenses</a:t>
            </a:r>
            <a:r>
              <a:rPr lang="en-GB" dirty="0"/>
              <a:t>. </a:t>
            </a:r>
            <a:r>
              <a:rPr lang="en-GB" dirty="0" err="1"/>
              <a:t>Brukt</a:t>
            </a:r>
            <a:r>
              <a:rPr lang="en-GB" dirty="0"/>
              <a:t> </a:t>
            </a:r>
            <a:r>
              <a:rPr lang="en-GB" dirty="0" err="1"/>
              <a:t>notatfeltet</a:t>
            </a:r>
            <a:r>
              <a:rPr lang="en-GB" dirty="0"/>
              <a:t> </a:t>
            </a:r>
            <a:r>
              <a:rPr lang="en-GB" dirty="0" err="1"/>
              <a:t>aktivt</a:t>
            </a:r>
            <a:r>
              <a:rPr lang="en-GB" dirty="0"/>
              <a:t>. </a:t>
            </a:r>
            <a:r>
              <a:rPr lang="en-GB" dirty="0" err="1"/>
              <a:t>Tenk</a:t>
            </a:r>
            <a:r>
              <a:rPr lang="en-GB" dirty="0"/>
              <a:t> </a:t>
            </a:r>
            <a:r>
              <a:rPr lang="en-GB" dirty="0" err="1"/>
              <a:t>på</a:t>
            </a:r>
            <a:r>
              <a:rPr lang="en-GB" dirty="0"/>
              <a:t> at </a:t>
            </a:r>
            <a:r>
              <a:rPr lang="en-GB" dirty="0" err="1"/>
              <a:t>mottaker</a:t>
            </a:r>
            <a:r>
              <a:rPr lang="en-GB" dirty="0"/>
              <a:t> </a:t>
            </a:r>
            <a:r>
              <a:rPr lang="en-GB" dirty="0" err="1"/>
              <a:t>skal</a:t>
            </a:r>
            <a:r>
              <a:rPr lang="en-GB" dirty="0"/>
              <a:t> </a:t>
            </a:r>
            <a:r>
              <a:rPr lang="en-GB" dirty="0" err="1"/>
              <a:t>lytte</a:t>
            </a:r>
            <a:r>
              <a:rPr lang="en-GB" dirty="0"/>
              <a:t> </a:t>
            </a:r>
            <a:r>
              <a:rPr lang="en-GB" dirty="0" err="1"/>
              <a:t>istedenfor</a:t>
            </a:r>
            <a:r>
              <a:rPr lang="en-GB" dirty="0"/>
              <a:t> </a:t>
            </a:r>
            <a:r>
              <a:rPr lang="en-GB" dirty="0" err="1"/>
              <a:t>å</a:t>
            </a:r>
            <a:r>
              <a:rPr lang="en-GB" dirty="0"/>
              <a:t> lese. </a:t>
            </a:r>
            <a:r>
              <a:rPr lang="en-GB" dirty="0" err="1"/>
              <a:t>Tenk</a:t>
            </a:r>
            <a:r>
              <a:rPr lang="en-GB" dirty="0"/>
              <a:t> </a:t>
            </a:r>
            <a:r>
              <a:rPr lang="en-GB" dirty="0" err="1"/>
              <a:t>også</a:t>
            </a:r>
            <a:r>
              <a:rPr lang="en-GB" dirty="0"/>
              <a:t> </a:t>
            </a:r>
            <a:r>
              <a:rPr lang="en-GB" dirty="0" err="1"/>
              <a:t>på</a:t>
            </a:r>
            <a:r>
              <a:rPr lang="en-GB" dirty="0"/>
              <a:t> </a:t>
            </a:r>
            <a:r>
              <a:rPr lang="en-GB" dirty="0" err="1"/>
              <a:t>lesbarheten</a:t>
            </a:r>
            <a:r>
              <a:rPr lang="en-GB" dirty="0"/>
              <a:t>, bruk </a:t>
            </a:r>
            <a:r>
              <a:rPr lang="en-GB" dirty="0" err="1"/>
              <a:t>helst</a:t>
            </a:r>
            <a:r>
              <a:rPr lang="en-GB" dirty="0"/>
              <a:t> </a:t>
            </a:r>
            <a:r>
              <a:rPr lang="en-GB" dirty="0" err="1"/>
              <a:t>ikke</a:t>
            </a:r>
            <a:r>
              <a:rPr lang="en-GB" dirty="0"/>
              <a:t> </a:t>
            </a:r>
            <a:r>
              <a:rPr lang="en-GB" dirty="0" err="1"/>
              <a:t>mindre</a:t>
            </a:r>
            <a:r>
              <a:rPr lang="en-GB" dirty="0"/>
              <a:t> </a:t>
            </a:r>
            <a:r>
              <a:rPr lang="en-GB" dirty="0" err="1"/>
              <a:t>skriftstørrelse</a:t>
            </a:r>
            <a:r>
              <a:rPr lang="en-GB" dirty="0"/>
              <a:t> </a:t>
            </a:r>
            <a:r>
              <a:rPr lang="en-GB" dirty="0" err="1"/>
              <a:t>enn</a:t>
            </a:r>
            <a:r>
              <a:rPr lang="en-GB" dirty="0"/>
              <a:t> 20. Husk at </a:t>
            </a:r>
            <a:r>
              <a:rPr lang="en-GB" dirty="0" err="1"/>
              <a:t>tekst</a:t>
            </a:r>
            <a:r>
              <a:rPr lang="en-GB" dirty="0"/>
              <a:t> </a:t>
            </a:r>
            <a:r>
              <a:rPr lang="en-GB" dirty="0" err="1"/>
              <a:t>på</a:t>
            </a:r>
            <a:r>
              <a:rPr lang="en-GB" dirty="0"/>
              <a:t> </a:t>
            </a:r>
            <a:r>
              <a:rPr lang="en-GB" dirty="0" err="1"/>
              <a:t>bilder</a:t>
            </a:r>
            <a:r>
              <a:rPr lang="en-GB" dirty="0"/>
              <a:t> </a:t>
            </a:r>
            <a:r>
              <a:rPr lang="en-GB" dirty="0" err="1"/>
              <a:t>påvirker</a:t>
            </a:r>
            <a:r>
              <a:rPr lang="en-GB" dirty="0"/>
              <a:t> </a:t>
            </a:r>
            <a:r>
              <a:rPr lang="en-GB" dirty="0" err="1"/>
              <a:t>kontrast</a:t>
            </a:r>
            <a:r>
              <a:rPr lang="en-GB" dirty="0"/>
              <a:t> </a:t>
            </a:r>
            <a:r>
              <a:rPr lang="en-GB" dirty="0" err="1"/>
              <a:t>og</a:t>
            </a:r>
            <a:r>
              <a:rPr lang="en-GB" dirty="0"/>
              <a:t> </a:t>
            </a:r>
            <a:r>
              <a:rPr lang="en-GB" dirty="0" err="1"/>
              <a:t>lesbarhet</a:t>
            </a:r>
            <a:r>
              <a:rPr lang="en-GB" dirty="0"/>
              <a:t>. </a:t>
            </a:r>
            <a:r>
              <a:rPr lang="en-GB" dirty="0" err="1"/>
              <a:t>Tekst</a:t>
            </a:r>
            <a:r>
              <a:rPr lang="en-GB" dirty="0"/>
              <a:t> </a:t>
            </a:r>
            <a:r>
              <a:rPr lang="en-GB" dirty="0" err="1"/>
              <a:t>plasseres</a:t>
            </a:r>
            <a:r>
              <a:rPr lang="en-GB" dirty="0"/>
              <a:t> der det er </a:t>
            </a:r>
            <a:r>
              <a:rPr lang="en-GB" dirty="0" err="1"/>
              <a:t>hensiktsmessig</a:t>
            </a:r>
            <a:r>
              <a:rPr lang="en-GB" dirty="0"/>
              <a:t>. </a:t>
            </a:r>
            <a:r>
              <a:rPr lang="nb-NO" dirty="0"/>
              <a:t>Husk alternativ tekst og fotokreditering på bildet.</a:t>
            </a:r>
          </a:p>
        </p:txBody>
      </p:sp>
    </p:spTree>
    <p:extLst>
      <p:ext uri="{BB962C8B-B14F-4D97-AF65-F5344CB8AC3E}">
        <p14:creationId xmlns:p14="http://schemas.microsoft.com/office/powerpoint/2010/main" val="3354944997"/>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7"/>
            <a:ext cx="12209642" cy="6776288"/>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85189"/>
              <a:gd name="connsiteX1" fmla="*/ 5864223 w 12213430"/>
              <a:gd name="connsiteY1" fmla="*/ 18413 h 6785189"/>
              <a:gd name="connsiteX2" fmla="*/ 10334943 w 12213430"/>
              <a:gd name="connsiteY2" fmla="*/ 134890 h 6785189"/>
              <a:gd name="connsiteX3" fmla="*/ 10785474 w 12213430"/>
              <a:gd name="connsiteY3" fmla="*/ 141073 h 6785189"/>
              <a:gd name="connsiteX4" fmla="*/ 10785474 w 12213430"/>
              <a:gd name="connsiteY4" fmla="*/ 963452 h 6785189"/>
              <a:gd name="connsiteX5" fmla="*/ 10856104 w 12213430"/>
              <a:gd name="connsiteY5" fmla="*/ 1034082 h 6785189"/>
              <a:gd name="connsiteX6" fmla="*/ 11633911 w 12213430"/>
              <a:gd name="connsiteY6" fmla="*/ 1034082 h 6785189"/>
              <a:gd name="connsiteX7" fmla="*/ 11704541 w 12213430"/>
              <a:gd name="connsiteY7" fmla="*/ 963452 h 6785189"/>
              <a:gd name="connsiteX8" fmla="*/ 11704541 w 12213430"/>
              <a:gd name="connsiteY8" fmla="*/ 150472 h 6785189"/>
              <a:gd name="connsiteX9" fmla="*/ 12200794 w 12213430"/>
              <a:gd name="connsiteY9" fmla="*/ 150502 h 6785189"/>
              <a:gd name="connsiteX10" fmla="*/ 12200352 w 12213430"/>
              <a:gd name="connsiteY10" fmla="*/ 6427038 h 6785189"/>
              <a:gd name="connsiteX11" fmla="*/ 3175 w 12213430"/>
              <a:gd name="connsiteY11" fmla="*/ 6775281 h 6785189"/>
              <a:gd name="connsiteX12" fmla="*/ 0 w 12213430"/>
              <a:gd name="connsiteY12" fmla="*/ 239322 h 6785189"/>
              <a:gd name="connsiteX13" fmla="*/ 4173849 w 12213430"/>
              <a:gd name="connsiteY13" fmla="*/ 0 h 6785189"/>
              <a:gd name="connsiteX0" fmla="*/ 4173849 w 12213430"/>
              <a:gd name="connsiteY0" fmla="*/ 0 h 6775281"/>
              <a:gd name="connsiteX1" fmla="*/ 5864223 w 12213430"/>
              <a:gd name="connsiteY1" fmla="*/ 18413 h 6775281"/>
              <a:gd name="connsiteX2" fmla="*/ 10334943 w 12213430"/>
              <a:gd name="connsiteY2" fmla="*/ 134890 h 6775281"/>
              <a:gd name="connsiteX3" fmla="*/ 10785474 w 12213430"/>
              <a:gd name="connsiteY3" fmla="*/ 141073 h 6775281"/>
              <a:gd name="connsiteX4" fmla="*/ 10785474 w 12213430"/>
              <a:gd name="connsiteY4" fmla="*/ 963452 h 6775281"/>
              <a:gd name="connsiteX5" fmla="*/ 10856104 w 12213430"/>
              <a:gd name="connsiteY5" fmla="*/ 1034082 h 6775281"/>
              <a:gd name="connsiteX6" fmla="*/ 11633911 w 12213430"/>
              <a:gd name="connsiteY6" fmla="*/ 1034082 h 6775281"/>
              <a:gd name="connsiteX7" fmla="*/ 11704541 w 12213430"/>
              <a:gd name="connsiteY7" fmla="*/ 963452 h 6775281"/>
              <a:gd name="connsiteX8" fmla="*/ 11704541 w 12213430"/>
              <a:gd name="connsiteY8" fmla="*/ 150472 h 6775281"/>
              <a:gd name="connsiteX9" fmla="*/ 12200794 w 12213430"/>
              <a:gd name="connsiteY9" fmla="*/ 150502 h 6775281"/>
              <a:gd name="connsiteX10" fmla="*/ 12200352 w 12213430"/>
              <a:gd name="connsiteY10" fmla="*/ 6427038 h 6775281"/>
              <a:gd name="connsiteX11" fmla="*/ 3175 w 12213430"/>
              <a:gd name="connsiteY11" fmla="*/ 6775281 h 6775281"/>
              <a:gd name="connsiteX12" fmla="*/ 0 w 12213430"/>
              <a:gd name="connsiteY12" fmla="*/ 239322 h 6775281"/>
              <a:gd name="connsiteX13" fmla="*/ 4173849 w 12213430"/>
              <a:gd name="connsiteY13" fmla="*/ 0 h 6775281"/>
              <a:gd name="connsiteX0" fmla="*/ 4173849 w 12209642"/>
              <a:gd name="connsiteY0" fmla="*/ 0 h 6776288"/>
              <a:gd name="connsiteX1" fmla="*/ 5864223 w 12209642"/>
              <a:gd name="connsiteY1" fmla="*/ 18413 h 6776288"/>
              <a:gd name="connsiteX2" fmla="*/ 10334943 w 12209642"/>
              <a:gd name="connsiteY2" fmla="*/ 134890 h 6776288"/>
              <a:gd name="connsiteX3" fmla="*/ 10785474 w 12209642"/>
              <a:gd name="connsiteY3" fmla="*/ 141073 h 6776288"/>
              <a:gd name="connsiteX4" fmla="*/ 10785474 w 12209642"/>
              <a:gd name="connsiteY4" fmla="*/ 963452 h 6776288"/>
              <a:gd name="connsiteX5" fmla="*/ 10856104 w 12209642"/>
              <a:gd name="connsiteY5" fmla="*/ 1034082 h 6776288"/>
              <a:gd name="connsiteX6" fmla="*/ 11633911 w 12209642"/>
              <a:gd name="connsiteY6" fmla="*/ 1034082 h 6776288"/>
              <a:gd name="connsiteX7" fmla="*/ 11704541 w 12209642"/>
              <a:gd name="connsiteY7" fmla="*/ 963452 h 6776288"/>
              <a:gd name="connsiteX8" fmla="*/ 11704541 w 12209642"/>
              <a:gd name="connsiteY8" fmla="*/ 150472 h 6776288"/>
              <a:gd name="connsiteX9" fmla="*/ 12200794 w 12209642"/>
              <a:gd name="connsiteY9" fmla="*/ 150502 h 6776288"/>
              <a:gd name="connsiteX10" fmla="*/ 12187652 w 12209642"/>
              <a:gd name="connsiteY10" fmla="*/ 6776288 h 6776288"/>
              <a:gd name="connsiteX11" fmla="*/ 3175 w 12209642"/>
              <a:gd name="connsiteY11" fmla="*/ 6775281 h 6776288"/>
              <a:gd name="connsiteX12" fmla="*/ 0 w 12209642"/>
              <a:gd name="connsiteY12" fmla="*/ 239322 h 6776288"/>
              <a:gd name="connsiteX13" fmla="*/ 4173849 w 12209642"/>
              <a:gd name="connsiteY13" fmla="*/ 0 h 6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7628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82776"/>
                  <a:pt x="12187652" y="6776288"/>
                </a:cubicBezTo>
                <a:lnTo>
                  <a:pt x="3175" y="6775281"/>
                </a:lnTo>
                <a:cubicBezTo>
                  <a:pt x="2117" y="4704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4014301598"/>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398662" y="206093"/>
            <a:ext cx="4047047" cy="6674891"/>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 name="connsiteX0" fmla="*/ 1671904 w 4008947"/>
              <a:gd name="connsiteY0" fmla="*/ 0 h 6663329"/>
              <a:gd name="connsiteX1" fmla="*/ 3194878 w 4008947"/>
              <a:gd name="connsiteY1" fmla="*/ 36537 h 6663329"/>
              <a:gd name="connsiteX2" fmla="*/ 3342363 w 4008947"/>
              <a:gd name="connsiteY2" fmla="*/ 37168 h 6663329"/>
              <a:gd name="connsiteX3" fmla="*/ 3348713 w 4008947"/>
              <a:gd name="connsiteY3" fmla="*/ 850063 h 6663329"/>
              <a:gd name="connsiteX4" fmla="*/ 3416173 w 4008947"/>
              <a:gd name="connsiteY4" fmla="*/ 917523 h 6663329"/>
              <a:gd name="connsiteX5" fmla="*/ 4008947 w 4008947"/>
              <a:gd name="connsiteY5" fmla="*/ 917523 h 6663329"/>
              <a:gd name="connsiteX6" fmla="*/ 3700290 w 4008947"/>
              <a:gd name="connsiteY6" fmla="*/ 2138772 h 6663329"/>
              <a:gd name="connsiteX7" fmla="*/ 3696964 w 4008947"/>
              <a:gd name="connsiteY7" fmla="*/ 2138772 h 6663329"/>
              <a:gd name="connsiteX8" fmla="*/ 3142479 w 4008947"/>
              <a:gd name="connsiteY8" fmla="*/ 4349958 h 6663329"/>
              <a:gd name="connsiteX9" fmla="*/ 3143397 w 4008947"/>
              <a:gd name="connsiteY9" fmla="*/ 4349958 h 6663329"/>
              <a:gd name="connsiteX10" fmla="*/ 2571968 w 4008947"/>
              <a:gd name="connsiteY10" fmla="*/ 6660180 h 6663329"/>
              <a:gd name="connsiteX11" fmla="*/ 0 w 4008947"/>
              <a:gd name="connsiteY11" fmla="*/ 6549055 h 6663329"/>
              <a:gd name="connsiteX12" fmla="*/ 562632 w 4008947"/>
              <a:gd name="connsiteY12" fmla="*/ 4349958 h 6663329"/>
              <a:gd name="connsiteX13" fmla="*/ 560986 w 4008947"/>
              <a:gd name="connsiteY13" fmla="*/ 4349958 h 6663329"/>
              <a:gd name="connsiteX14" fmla="*/ 1117268 w 4008947"/>
              <a:gd name="connsiteY14" fmla="*/ 2134509 h 6663329"/>
              <a:gd name="connsiteX15" fmla="*/ 1119891 w 4008947"/>
              <a:gd name="connsiteY15" fmla="*/ 2134509 h 6663329"/>
              <a:gd name="connsiteX16" fmla="*/ 1257371 w 4008947"/>
              <a:gd name="connsiteY16" fmla="*/ 1598721 h 6663329"/>
              <a:gd name="connsiteX17" fmla="*/ 1671904 w 4008947"/>
              <a:gd name="connsiteY17" fmla="*/ 0 h 6663329"/>
              <a:gd name="connsiteX0" fmla="*/ 1710004 w 4047047"/>
              <a:gd name="connsiteY0" fmla="*/ 0 h 6682432"/>
              <a:gd name="connsiteX1" fmla="*/ 3232978 w 4047047"/>
              <a:gd name="connsiteY1" fmla="*/ 36537 h 6682432"/>
              <a:gd name="connsiteX2" fmla="*/ 3380463 w 4047047"/>
              <a:gd name="connsiteY2" fmla="*/ 37168 h 6682432"/>
              <a:gd name="connsiteX3" fmla="*/ 3386813 w 4047047"/>
              <a:gd name="connsiteY3" fmla="*/ 850063 h 6682432"/>
              <a:gd name="connsiteX4" fmla="*/ 3454273 w 4047047"/>
              <a:gd name="connsiteY4" fmla="*/ 917523 h 6682432"/>
              <a:gd name="connsiteX5" fmla="*/ 4047047 w 4047047"/>
              <a:gd name="connsiteY5" fmla="*/ 917523 h 6682432"/>
              <a:gd name="connsiteX6" fmla="*/ 3738390 w 4047047"/>
              <a:gd name="connsiteY6" fmla="*/ 2138772 h 6682432"/>
              <a:gd name="connsiteX7" fmla="*/ 3735064 w 4047047"/>
              <a:gd name="connsiteY7" fmla="*/ 2138772 h 6682432"/>
              <a:gd name="connsiteX8" fmla="*/ 3180579 w 4047047"/>
              <a:gd name="connsiteY8" fmla="*/ 4349958 h 6682432"/>
              <a:gd name="connsiteX9" fmla="*/ 3181497 w 4047047"/>
              <a:gd name="connsiteY9" fmla="*/ 4349958 h 6682432"/>
              <a:gd name="connsiteX10" fmla="*/ 2610068 w 4047047"/>
              <a:gd name="connsiteY10" fmla="*/ 6660180 h 6682432"/>
              <a:gd name="connsiteX11" fmla="*/ 0 w 4047047"/>
              <a:gd name="connsiteY11" fmla="*/ 6663355 h 6682432"/>
              <a:gd name="connsiteX12" fmla="*/ 600732 w 4047047"/>
              <a:gd name="connsiteY12" fmla="*/ 4349958 h 6682432"/>
              <a:gd name="connsiteX13" fmla="*/ 599086 w 4047047"/>
              <a:gd name="connsiteY13" fmla="*/ 4349958 h 6682432"/>
              <a:gd name="connsiteX14" fmla="*/ 1155368 w 4047047"/>
              <a:gd name="connsiteY14" fmla="*/ 2134509 h 6682432"/>
              <a:gd name="connsiteX15" fmla="*/ 1157991 w 4047047"/>
              <a:gd name="connsiteY15" fmla="*/ 2134509 h 6682432"/>
              <a:gd name="connsiteX16" fmla="*/ 1295471 w 4047047"/>
              <a:gd name="connsiteY16" fmla="*/ 1598721 h 6682432"/>
              <a:gd name="connsiteX17" fmla="*/ 1710004 w 4047047"/>
              <a:gd name="connsiteY17" fmla="*/ 0 h 6682432"/>
              <a:gd name="connsiteX0" fmla="*/ 1710004 w 4047047"/>
              <a:gd name="connsiteY0" fmla="*/ 0 h 6674891"/>
              <a:gd name="connsiteX1" fmla="*/ 3232978 w 4047047"/>
              <a:gd name="connsiteY1" fmla="*/ 36537 h 6674891"/>
              <a:gd name="connsiteX2" fmla="*/ 3380463 w 4047047"/>
              <a:gd name="connsiteY2" fmla="*/ 37168 h 6674891"/>
              <a:gd name="connsiteX3" fmla="*/ 3386813 w 4047047"/>
              <a:gd name="connsiteY3" fmla="*/ 850063 h 6674891"/>
              <a:gd name="connsiteX4" fmla="*/ 3454273 w 4047047"/>
              <a:gd name="connsiteY4" fmla="*/ 917523 h 6674891"/>
              <a:gd name="connsiteX5" fmla="*/ 4047047 w 4047047"/>
              <a:gd name="connsiteY5" fmla="*/ 917523 h 6674891"/>
              <a:gd name="connsiteX6" fmla="*/ 3738390 w 4047047"/>
              <a:gd name="connsiteY6" fmla="*/ 2138772 h 6674891"/>
              <a:gd name="connsiteX7" fmla="*/ 3735064 w 4047047"/>
              <a:gd name="connsiteY7" fmla="*/ 2138772 h 6674891"/>
              <a:gd name="connsiteX8" fmla="*/ 3180579 w 4047047"/>
              <a:gd name="connsiteY8" fmla="*/ 4349958 h 6674891"/>
              <a:gd name="connsiteX9" fmla="*/ 3181497 w 4047047"/>
              <a:gd name="connsiteY9" fmla="*/ 4349958 h 6674891"/>
              <a:gd name="connsiteX10" fmla="*/ 2610068 w 4047047"/>
              <a:gd name="connsiteY10" fmla="*/ 6660180 h 6674891"/>
              <a:gd name="connsiteX11" fmla="*/ 0 w 4047047"/>
              <a:gd name="connsiteY11" fmla="*/ 6663355 h 6674891"/>
              <a:gd name="connsiteX12" fmla="*/ 600732 w 4047047"/>
              <a:gd name="connsiteY12" fmla="*/ 4349958 h 6674891"/>
              <a:gd name="connsiteX13" fmla="*/ 599086 w 4047047"/>
              <a:gd name="connsiteY13" fmla="*/ 4349958 h 6674891"/>
              <a:gd name="connsiteX14" fmla="*/ 1155368 w 4047047"/>
              <a:gd name="connsiteY14" fmla="*/ 2134509 h 6674891"/>
              <a:gd name="connsiteX15" fmla="*/ 1157991 w 4047047"/>
              <a:gd name="connsiteY15" fmla="*/ 2134509 h 6674891"/>
              <a:gd name="connsiteX16" fmla="*/ 1295471 w 4047047"/>
              <a:gd name="connsiteY16" fmla="*/ 1598721 h 6674891"/>
              <a:gd name="connsiteX17" fmla="*/ 1710004 w 4047047"/>
              <a:gd name="connsiteY17" fmla="*/ 0 h 6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7047" h="6674891">
                <a:moveTo>
                  <a:pt x="1710004" y="0"/>
                </a:moveTo>
                <a:lnTo>
                  <a:pt x="3232978" y="36537"/>
                </a:lnTo>
                <a:lnTo>
                  <a:pt x="3380463" y="37168"/>
                </a:lnTo>
                <a:cubicBezTo>
                  <a:pt x="3381521" y="304958"/>
                  <a:pt x="3385755" y="582273"/>
                  <a:pt x="3386813" y="850063"/>
                </a:cubicBezTo>
                <a:cubicBezTo>
                  <a:pt x="3386813" y="887320"/>
                  <a:pt x="3417016" y="917523"/>
                  <a:pt x="3454273" y="917523"/>
                </a:cubicBezTo>
                <a:lnTo>
                  <a:pt x="4047047" y="917523"/>
                </a:lnTo>
                <a:lnTo>
                  <a:pt x="3738390" y="2138772"/>
                </a:lnTo>
                <a:lnTo>
                  <a:pt x="3735064" y="2138772"/>
                </a:lnTo>
                <a:lnTo>
                  <a:pt x="3180579" y="4349958"/>
                </a:lnTo>
                <a:lnTo>
                  <a:pt x="3181497" y="4349958"/>
                </a:lnTo>
                <a:cubicBezTo>
                  <a:pt x="3003721" y="5064999"/>
                  <a:pt x="2787844" y="5945139"/>
                  <a:pt x="2610068" y="6660180"/>
                </a:cubicBezTo>
                <a:cubicBezTo>
                  <a:pt x="1682895" y="6682405"/>
                  <a:pt x="1060523" y="6676055"/>
                  <a:pt x="0" y="6663355"/>
                </a:cubicBezTo>
                <a:lnTo>
                  <a:pt x="600732" y="4349958"/>
                </a:lnTo>
                <a:lnTo>
                  <a:pt x="599086" y="4349958"/>
                </a:lnTo>
                <a:lnTo>
                  <a:pt x="1155368" y="2134509"/>
                </a:lnTo>
                <a:lnTo>
                  <a:pt x="1157991" y="2134509"/>
                </a:lnTo>
                <a:lnTo>
                  <a:pt x="1295471" y="1598721"/>
                </a:lnTo>
                <a:cubicBezTo>
                  <a:pt x="1433649" y="1065814"/>
                  <a:pt x="1570934" y="548981"/>
                  <a:pt x="17100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237868175"/>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E79D1F98-29B5-F4CA-176C-08B6AFFB5A9E}"/>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6AF2A64A-33D4-A1A0-4083-444C652D4AD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D0F76CC8-C0BB-33AE-5280-CF28FECD19D2}"/>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4D95B884-A0A1-FDAB-CF42-3AE9C0BE3619}"/>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chemeClr val="tx2">
                    <a:lumMod val="10000"/>
                  </a:schemeClr>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Mentz </a:t>
            </a:r>
            <a:r>
              <a:rPr lang="nb-NO" sz="1200" b="0" i="0" u="none" strike="noStrike" dirty="0" err="1">
                <a:solidFill>
                  <a:schemeClr val="tx2">
                    <a:lumMod val="10000"/>
                  </a:schemeClr>
                </a:solidFill>
                <a:effectLst/>
                <a:latin typeface="Arial" panose="020B0604020202020204" pitchFamily="34" charset="0"/>
                <a:cs typeface="Arial" panose="020B0604020202020204" pitchFamily="34" charset="0"/>
              </a:rPr>
              <a:t>Indergaard</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/NTNU</a:t>
            </a:r>
            <a:r>
              <a:rPr lang="nb-NO" sz="1200" dirty="0">
                <a:solidFill>
                  <a:schemeClr val="tx2">
                    <a:lumMod val="10000"/>
                  </a:schemeClr>
                </a:solidFill>
                <a:latin typeface="Arial" panose="020B0604020202020204" pitchFamily="34" charset="0"/>
                <a:cs typeface="Arial" panose="020B0604020202020204" pitchFamily="34" charset="0"/>
              </a:rPr>
              <a:t>   Gjøvik – Foto: </a:t>
            </a:r>
            <a:r>
              <a:rPr lang="nb-NO" sz="1200" dirty="0">
                <a:solidFill>
                  <a:schemeClr val="tx2">
                    <a:lumMod val="10000"/>
                  </a:schemeClr>
                </a:solidFill>
                <a:effectLst/>
                <a:latin typeface="Arial" panose="020B0604020202020204" pitchFamily="34" charset="0"/>
                <a:cs typeface="Arial" panose="020B0604020202020204" pitchFamily="34" charset="0"/>
              </a:rPr>
              <a:t>Espen </a:t>
            </a:r>
            <a:r>
              <a:rPr lang="nb-NO" sz="1200" dirty="0" err="1">
                <a:solidFill>
                  <a:schemeClr val="tx2">
                    <a:lumMod val="10000"/>
                  </a:schemeClr>
                </a:solidFill>
                <a:effectLst/>
                <a:latin typeface="Arial" panose="020B0604020202020204" pitchFamily="34" charset="0"/>
                <a:cs typeface="Arial" panose="020B0604020202020204" pitchFamily="34" charset="0"/>
              </a:rPr>
              <a:t>Taftø</a:t>
            </a:r>
            <a:r>
              <a:rPr lang="nb-NO" sz="1200" dirty="0">
                <a:solidFill>
                  <a:schemeClr val="tx2">
                    <a:lumMod val="10000"/>
                  </a:schemeClr>
                </a:solidFill>
                <a:effectLst/>
                <a:latin typeface="Arial" panose="020B0604020202020204" pitchFamily="34" charset="0"/>
                <a:cs typeface="Arial" panose="020B0604020202020204" pitchFamily="34" charset="0"/>
              </a:rPr>
              <a:t> Vestad/NTNU</a:t>
            </a:r>
            <a:r>
              <a:rPr lang="nb-NO" sz="1200" dirty="0">
                <a:solidFill>
                  <a:schemeClr val="tx2">
                    <a:lumMod val="10000"/>
                  </a:schemeClr>
                </a:solidFill>
                <a:latin typeface="Arial" panose="020B0604020202020204" pitchFamily="34" charset="0"/>
                <a:cs typeface="Arial" panose="020B0604020202020204" pitchFamily="34" charset="0"/>
              </a:rPr>
              <a:t>   |   Ålesund – Foto: </a:t>
            </a:r>
            <a:r>
              <a:rPr lang="nb-NO" sz="1200" dirty="0">
                <a:solidFill>
                  <a:schemeClr val="tx2">
                    <a:lumMod val="10000"/>
                  </a:schemeClr>
                </a:solidFill>
                <a:effectLst/>
                <a:latin typeface="Arial" panose="020B0604020202020204" pitchFamily="34" charset="0"/>
                <a:cs typeface="Arial" panose="020B0604020202020204" pitchFamily="34" charset="0"/>
              </a:rPr>
              <a:t>Sissel Basso/NTNU</a:t>
            </a:r>
            <a:r>
              <a:rPr lang="nb-NO" sz="1200" dirty="0">
                <a:solidFill>
                  <a:schemeClr val="tx2">
                    <a:lumMod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4243397"/>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198" y="1485259"/>
            <a:ext cx="5375802" cy="1397709"/>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2919F085-2805-A4DA-9CBA-E71E3E24CD30}"/>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365B3039-9D52-7BE0-885A-B78DB395DE0E}"/>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FEB7C32B-6C5B-5ED4-7EA3-AF626767B1AE}"/>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805345"/>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EAACED8-900A-8F6D-2534-01CDDADBAB2B}"/>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bg1">
                    <a:lumMod val="25000"/>
                  </a:schemeClr>
                </a:solidFill>
              </a:defRPr>
            </a:lvl1pPr>
          </a:lstStyle>
          <a:p>
            <a:pPr lvl="0"/>
            <a:r>
              <a:rPr lang="nb-NO" dirty="0"/>
              <a:t>Overskrift</a:t>
            </a:r>
          </a:p>
        </p:txBody>
      </p:sp>
      <p:sp>
        <p:nvSpPr>
          <p:cNvPr id="3" name="Plassholder for tekst 3">
            <a:extLst>
              <a:ext uri="{FF2B5EF4-FFF2-40B4-BE49-F238E27FC236}">
                <a16:creationId xmlns:a16="http://schemas.microsoft.com/office/drawing/2014/main" id="{0AE1222F-0A17-CB0B-314D-E7905130CBF2}"/>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603153748"/>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680638" y="2148369"/>
            <a:ext cx="5563625" cy="876378"/>
          </a:xfrm>
          <a:prstGeom prst="rect">
            <a:avLst/>
          </a:prstGeom>
        </p:spPr>
        <p:txBody>
          <a:bodyPr anchor="b"/>
          <a:lstStyle>
            <a:lvl1pPr marL="0" indent="0">
              <a:buNone/>
              <a:defRPr sz="5000" b="1">
                <a:solidFill>
                  <a:schemeClr val="accent1"/>
                </a:solidFill>
              </a:defRPr>
            </a:lvl1pPr>
          </a:lstStyle>
          <a:p>
            <a:pPr lvl="0"/>
            <a:r>
              <a:rPr lang="nb-NO" dirty="0"/>
              <a:t>Overskrift</a:t>
            </a:r>
          </a:p>
        </p:txBody>
      </p:sp>
      <p:sp>
        <p:nvSpPr>
          <p:cNvPr id="2" name="Oval 3">
            <a:extLst>
              <a:ext uri="{FF2B5EF4-FFF2-40B4-BE49-F238E27FC236}">
                <a16:creationId xmlns:a16="http://schemas.microsoft.com/office/drawing/2014/main" id="{D111164C-74E9-CD42-8B94-00226077207E}"/>
              </a:ext>
            </a:extLst>
          </p:cNvPr>
          <p:cNvSpPr/>
          <p:nvPr userDrawn="1"/>
        </p:nvSpPr>
        <p:spPr>
          <a:xfrm>
            <a:off x="4581993" y="569725"/>
            <a:ext cx="828749" cy="5800153"/>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134 w 936944"/>
              <a:gd name="connsiteY0" fmla="*/ 2829966 h 5708078"/>
              <a:gd name="connsiteX1" fmla="*/ 875174 w 936944"/>
              <a:gd name="connsiteY1" fmla="*/ 0 h 5708078"/>
              <a:gd name="connsiteX2" fmla="*/ 548626 w 936944"/>
              <a:gd name="connsiteY2" fmla="*/ 2829966 h 5708078"/>
              <a:gd name="connsiteX3" fmla="*/ 936944 w 936944"/>
              <a:gd name="connsiteY3" fmla="*/ 5708078 h 5708078"/>
              <a:gd name="connsiteX4" fmla="*/ 134 w 936944"/>
              <a:gd name="connsiteY4" fmla="*/ 2829966 h 5708078"/>
              <a:gd name="connsiteX0" fmla="*/ 133 w 936943"/>
              <a:gd name="connsiteY0" fmla="*/ 2829966 h 5708078"/>
              <a:gd name="connsiteX1" fmla="*/ 875173 w 936943"/>
              <a:gd name="connsiteY1" fmla="*/ 0 h 5708078"/>
              <a:gd name="connsiteX2" fmla="*/ 548625 w 936943"/>
              <a:gd name="connsiteY2" fmla="*/ 2829966 h 5708078"/>
              <a:gd name="connsiteX3" fmla="*/ 936943 w 936943"/>
              <a:gd name="connsiteY3" fmla="*/ 5708078 h 5708078"/>
              <a:gd name="connsiteX4" fmla="*/ 133 w 936943"/>
              <a:gd name="connsiteY4" fmla="*/ 2829966 h 5708078"/>
              <a:gd name="connsiteX0" fmla="*/ 39 w 936849"/>
              <a:gd name="connsiteY0" fmla="*/ 2912516 h 5790628"/>
              <a:gd name="connsiteX1" fmla="*/ 903145 w 936849"/>
              <a:gd name="connsiteY1" fmla="*/ 0 h 5790628"/>
              <a:gd name="connsiteX2" fmla="*/ 548531 w 936849"/>
              <a:gd name="connsiteY2" fmla="*/ 2912516 h 5790628"/>
              <a:gd name="connsiteX3" fmla="*/ 936849 w 936849"/>
              <a:gd name="connsiteY3" fmla="*/ 5790628 h 5790628"/>
              <a:gd name="connsiteX4" fmla="*/ 39 w 936849"/>
              <a:gd name="connsiteY4" fmla="*/ 2912516 h 5790628"/>
              <a:gd name="connsiteX0" fmla="*/ 39 w 936849"/>
              <a:gd name="connsiteY0" fmla="*/ 2912516 h 5790628"/>
              <a:gd name="connsiteX1" fmla="*/ 903145 w 936849"/>
              <a:gd name="connsiteY1" fmla="*/ 0 h 5790628"/>
              <a:gd name="connsiteX2" fmla="*/ 534497 w 936849"/>
              <a:gd name="connsiteY2" fmla="*/ 2868066 h 5790628"/>
              <a:gd name="connsiteX3" fmla="*/ 936849 w 936849"/>
              <a:gd name="connsiteY3" fmla="*/ 5790628 h 5790628"/>
              <a:gd name="connsiteX4" fmla="*/ 39 w 936849"/>
              <a:gd name="connsiteY4" fmla="*/ 2912516 h 5790628"/>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02889 w 915766"/>
              <a:gd name="connsiteY2" fmla="*/ 2858541 h 5800153"/>
              <a:gd name="connsiteX3" fmla="*/ 915766 w 915766"/>
              <a:gd name="connsiteY3" fmla="*/ 5800153 h 5800153"/>
              <a:gd name="connsiteX4" fmla="*/ 6 w 915766"/>
              <a:gd name="connsiteY4" fmla="*/ 2912516 h 58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6" h="5800153">
                <a:moveTo>
                  <a:pt x="6" y="2912516"/>
                </a:moveTo>
                <a:cubicBezTo>
                  <a:pt x="-2103" y="1945824"/>
                  <a:pt x="612006" y="434715"/>
                  <a:pt x="903112" y="0"/>
                </a:cubicBezTo>
                <a:cubicBezTo>
                  <a:pt x="826515" y="351019"/>
                  <a:pt x="502889" y="1264864"/>
                  <a:pt x="502889" y="2858541"/>
                </a:cubicBezTo>
                <a:cubicBezTo>
                  <a:pt x="502889" y="4452218"/>
                  <a:pt x="761623" y="5250982"/>
                  <a:pt x="915766" y="5800153"/>
                </a:cubicBezTo>
                <a:cubicBezTo>
                  <a:pt x="602175" y="5297982"/>
                  <a:pt x="2115" y="3879208"/>
                  <a:pt x="6" y="2912516"/>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5" y="93421"/>
            <a:ext cx="5563625" cy="66298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25" h="6629886">
                <a:moveTo>
                  <a:pt x="0" y="235436"/>
                </a:moveTo>
                <a:cubicBezTo>
                  <a:pt x="1801879" y="36738"/>
                  <a:pt x="3376164" y="-22302"/>
                  <a:pt x="5563625" y="7118"/>
                </a:cubicBezTo>
                <a:cubicBezTo>
                  <a:pt x="4678334" y="2387094"/>
                  <a:pt x="4587523" y="4452277"/>
                  <a:pt x="5561013" y="6629886"/>
                </a:cubicBezTo>
                <a:cubicBezTo>
                  <a:pt x="3530600" y="6564872"/>
                  <a:pt x="1646238" y="6509384"/>
                  <a:pt x="3175" y="6511045"/>
                </a:cubicBezTo>
                <a:cubicBezTo>
                  <a:pt x="2117" y="4440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680638" y="3038552"/>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07444186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BEEE41C-B295-67DB-6F25-6C3EB2BA2FBC}"/>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4" name="Plassholder for tekst 3">
            <a:extLst>
              <a:ext uri="{FF2B5EF4-FFF2-40B4-BE49-F238E27FC236}">
                <a16:creationId xmlns:a16="http://schemas.microsoft.com/office/drawing/2014/main" id="{38CC53E6-4FA2-1E0E-7F9B-EE33617C7D91}"/>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610651840"/>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947738" y="1994946"/>
            <a:ext cx="5416241" cy="876378"/>
          </a:xfrm>
          <a:prstGeom prst="rect">
            <a:avLst/>
          </a:prstGeom>
        </p:spPr>
        <p:txBody>
          <a:bodyPr anchor="b"/>
          <a:lstStyle>
            <a:lvl1pPr marL="0" indent="0" algn="r">
              <a:buNone/>
              <a:defRPr sz="5000" b="1">
                <a:solidFill>
                  <a:schemeClr val="accent1"/>
                </a:solidFill>
              </a:defRPr>
            </a:lvl1pPr>
          </a:lstStyle>
          <a:p>
            <a:pPr lvl="0"/>
            <a:r>
              <a:rPr lang="nb-NO" dirty="0"/>
              <a:t>Overskrift</a:t>
            </a:r>
          </a:p>
        </p:txBody>
      </p:sp>
      <p:sp>
        <p:nvSpPr>
          <p:cNvPr id="2" name="Oval 3">
            <a:extLst>
              <a:ext uri="{FF2B5EF4-FFF2-40B4-BE49-F238E27FC236}">
                <a16:creationId xmlns:a16="http://schemas.microsoft.com/office/drawing/2014/main" id="{D111164C-74E9-CD42-8B94-00226077207E}"/>
              </a:ext>
            </a:extLst>
          </p:cNvPr>
          <p:cNvSpPr/>
          <p:nvPr userDrawn="1"/>
        </p:nvSpPr>
        <p:spPr>
          <a:xfrm flipH="1">
            <a:off x="6698304" y="477498"/>
            <a:ext cx="902838" cy="5919734"/>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16867 w 998143"/>
              <a:gd name="connsiteY2" fmla="*/ 2734386 h 5703937"/>
              <a:gd name="connsiteX3" fmla="*/ 998143 w 998143"/>
              <a:gd name="connsiteY3" fmla="*/ 5703937 h 5703937"/>
              <a:gd name="connsiteX4" fmla="*/ 708 w 998143"/>
              <a:gd name="connsiteY4" fmla="*/ 2833141 h 5703937"/>
              <a:gd name="connsiteX0" fmla="*/ 410 w 997845"/>
              <a:gd name="connsiteY0" fmla="*/ 2928238 h 5799034"/>
              <a:gd name="connsiteX1" fmla="*/ 886731 w 997845"/>
              <a:gd name="connsiteY1" fmla="*/ 0 h 5799034"/>
              <a:gd name="connsiteX2" fmla="*/ 516569 w 997845"/>
              <a:gd name="connsiteY2" fmla="*/ 2829483 h 5799034"/>
              <a:gd name="connsiteX3" fmla="*/ 997845 w 997845"/>
              <a:gd name="connsiteY3" fmla="*/ 5799034 h 5799034"/>
              <a:gd name="connsiteX4" fmla="*/ 410 w 997845"/>
              <a:gd name="connsiteY4" fmla="*/ 2928238 h 5799034"/>
              <a:gd name="connsiteX0" fmla="*/ 511 w 997946"/>
              <a:gd name="connsiteY0" fmla="*/ 2928238 h 5799034"/>
              <a:gd name="connsiteX1" fmla="*/ 874707 w 997946"/>
              <a:gd name="connsiteY1" fmla="*/ 0 h 5799034"/>
              <a:gd name="connsiteX2" fmla="*/ 516670 w 997946"/>
              <a:gd name="connsiteY2" fmla="*/ 2829483 h 5799034"/>
              <a:gd name="connsiteX3" fmla="*/ 997946 w 997946"/>
              <a:gd name="connsiteY3" fmla="*/ 5799034 h 5799034"/>
              <a:gd name="connsiteX4" fmla="*/ 511 w 997946"/>
              <a:gd name="connsiteY4" fmla="*/ 2928238 h 57990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634" h="5919734">
                <a:moveTo>
                  <a:pt x="199" y="3048938"/>
                </a:moveTo>
                <a:cubicBezTo>
                  <a:pt x="-12931" y="2062316"/>
                  <a:pt x="627746" y="434715"/>
                  <a:pt x="918852" y="0"/>
                </a:cubicBezTo>
                <a:cubicBezTo>
                  <a:pt x="849889" y="324806"/>
                  <a:pt x="516358" y="1356506"/>
                  <a:pt x="516358" y="2950183"/>
                </a:cubicBezTo>
                <a:cubicBezTo>
                  <a:pt x="516358" y="4543860"/>
                  <a:pt x="838159" y="5413006"/>
                  <a:pt x="997634" y="5919734"/>
                </a:cubicBezTo>
                <a:cubicBezTo>
                  <a:pt x="684043" y="5417563"/>
                  <a:pt x="13329" y="4035560"/>
                  <a:pt x="199" y="3048938"/>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947738" y="2885129"/>
            <a:ext cx="5416241" cy="2017695"/>
          </a:xfrm>
          <a:prstGeom prst="rect">
            <a:avLst/>
          </a:prstGeom>
        </p:spPr>
        <p:txBody>
          <a:bodyPr/>
          <a:lstStyle>
            <a:lvl1pPr marL="0" indent="0" algn="r">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7" name="Picture Placeholder 6">
            <a:extLst>
              <a:ext uri="{FF2B5EF4-FFF2-40B4-BE49-F238E27FC236}">
                <a16:creationId xmlns:a16="http://schemas.microsoft.com/office/drawing/2014/main" id="{FDF7AC50-5F34-E246-B5AC-ECB2A589D24B}"/>
              </a:ext>
            </a:extLst>
          </p:cNvPr>
          <p:cNvSpPr>
            <a:spLocks noGrp="1"/>
          </p:cNvSpPr>
          <p:nvPr>
            <p:ph type="pic" sz="quarter" idx="13"/>
          </p:nvPr>
        </p:nvSpPr>
        <p:spPr>
          <a:xfrm>
            <a:off x="6554851" y="124588"/>
            <a:ext cx="5646674" cy="6631092"/>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6674" h="6631092">
                <a:moveTo>
                  <a:pt x="91440" y="0"/>
                </a:moveTo>
                <a:lnTo>
                  <a:pt x="4230624" y="81848"/>
                </a:lnTo>
                <a:lnTo>
                  <a:pt x="4230624" y="932104"/>
                </a:lnTo>
                <a:cubicBezTo>
                  <a:pt x="4230624" y="969065"/>
                  <a:pt x="4260587" y="999028"/>
                  <a:pt x="4297548" y="999028"/>
                </a:cubicBezTo>
                <a:lnTo>
                  <a:pt x="5079592" y="999028"/>
                </a:lnTo>
                <a:cubicBezTo>
                  <a:pt x="5116553" y="999028"/>
                  <a:pt x="5146516" y="969065"/>
                  <a:pt x="5146516" y="932104"/>
                </a:cubicBezTo>
                <a:lnTo>
                  <a:pt x="5146516" y="99959"/>
                </a:lnTo>
                <a:lnTo>
                  <a:pt x="5640578" y="109728"/>
                </a:lnTo>
                <a:lnTo>
                  <a:pt x="5646674" y="6407531"/>
                </a:lnTo>
                <a:cubicBezTo>
                  <a:pt x="4779899" y="6479582"/>
                  <a:pt x="4583684" y="6557730"/>
                  <a:pt x="2930525" y="6611493"/>
                </a:cubicBezTo>
                <a:cubicBezTo>
                  <a:pt x="1892723" y="6651202"/>
                  <a:pt x="976842" y="6617758"/>
                  <a:pt x="0" y="6620891"/>
                </a:cubicBezTo>
                <a:cubicBezTo>
                  <a:pt x="1048512" y="4176183"/>
                  <a:pt x="883920" y="2261828"/>
                  <a:pt x="91440"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a:t>Click icon to add picture</a:t>
            </a:r>
            <a:endParaRPr lang="nb-NO"/>
          </a:p>
        </p:txBody>
      </p:sp>
    </p:spTree>
    <p:extLst>
      <p:ext uri="{BB962C8B-B14F-4D97-AF65-F5344CB8AC3E}">
        <p14:creationId xmlns:p14="http://schemas.microsoft.com/office/powerpoint/2010/main" val="803132165"/>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6"/>
            <a:ext cx="12213430" cy="6668949"/>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accent1"/>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accent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1531523058"/>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6"/>
            <a:ext cx="12213430" cy="6668949"/>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3623036667"/>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accent1"/>
                </a:solidFill>
              </a:defRPr>
            </a:lvl1pPr>
          </a:lstStyle>
          <a:p>
            <a:pPr lvl="0"/>
            <a:r>
              <a:rPr lang="nb-NO" dirty="0"/>
              <a:t>Overskrift</a:t>
            </a:r>
          </a:p>
        </p:txBody>
      </p:sp>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436762" y="206093"/>
            <a:ext cx="4008947" cy="6557775"/>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947" h="6557775">
                <a:moveTo>
                  <a:pt x="1671904" y="0"/>
                </a:moveTo>
                <a:lnTo>
                  <a:pt x="3194878" y="36537"/>
                </a:lnTo>
                <a:lnTo>
                  <a:pt x="3342363" y="37168"/>
                </a:lnTo>
                <a:cubicBezTo>
                  <a:pt x="3343421" y="304958"/>
                  <a:pt x="3347655" y="582273"/>
                  <a:pt x="3348713" y="850063"/>
                </a:cubicBezTo>
                <a:cubicBezTo>
                  <a:pt x="3348713" y="887320"/>
                  <a:pt x="3378916" y="917523"/>
                  <a:pt x="3416173" y="917523"/>
                </a:cubicBezTo>
                <a:lnTo>
                  <a:pt x="4008947" y="917523"/>
                </a:lnTo>
                <a:lnTo>
                  <a:pt x="3700290" y="2138772"/>
                </a:lnTo>
                <a:lnTo>
                  <a:pt x="3696964" y="2138772"/>
                </a:lnTo>
                <a:lnTo>
                  <a:pt x="3142479" y="4349958"/>
                </a:lnTo>
                <a:lnTo>
                  <a:pt x="3143397" y="4349958"/>
                </a:lnTo>
                <a:lnTo>
                  <a:pt x="2610068" y="6495080"/>
                </a:lnTo>
                <a:cubicBezTo>
                  <a:pt x="1682895" y="6517305"/>
                  <a:pt x="1060523" y="6580805"/>
                  <a:pt x="0" y="6549055"/>
                </a:cubicBezTo>
                <a:lnTo>
                  <a:pt x="562632" y="4349958"/>
                </a:lnTo>
                <a:lnTo>
                  <a:pt x="560986" y="4349958"/>
                </a:lnTo>
                <a:lnTo>
                  <a:pt x="1117268" y="2134509"/>
                </a:lnTo>
                <a:lnTo>
                  <a:pt x="1119891" y="2134509"/>
                </a:lnTo>
                <a:lnTo>
                  <a:pt x="1257371" y="1598721"/>
                </a:lnTo>
                <a:cubicBezTo>
                  <a:pt x="1395549" y="1065814"/>
                  <a:pt x="1532834" y="548981"/>
                  <a:pt x="16719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70321268"/>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BC2DD99D-F5FA-E255-DFAA-EC2EF5ABB875}"/>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95285551-B891-17D7-5E10-653E491913AA}"/>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0BA7AD32-FA01-554F-3238-502DB4E64523}"/>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901286C6-D75E-9C4D-8407-F63B9B04F302}"/>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41631239"/>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46F71E2-D40A-B346-8644-1450E9BD33C2}"/>
              </a:ext>
              <a:ext uri="{C183D7F6-B498-43B3-948B-1728B52AA6E4}">
                <adec:decorative xmlns:adec="http://schemas.microsoft.com/office/drawing/2017/decorative" val="1"/>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sp>
        <p:nvSpPr>
          <p:cNvPr id="3" name="Rectangle 2">
            <a:extLst>
              <a:ext uri="{FF2B5EF4-FFF2-40B4-BE49-F238E27FC236}">
                <a16:creationId xmlns:a16="http://schemas.microsoft.com/office/drawing/2014/main" id="{3F8D720E-9728-9048-900E-3A6CB272C027}"/>
              </a:ext>
              <a:ext uri="{C183D7F6-B498-43B3-948B-1728B52AA6E4}">
                <adec:decorative xmlns:adec="http://schemas.microsoft.com/office/drawing/2017/decorative" val="1"/>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cxnSp>
        <p:nvCxnSpPr>
          <p:cNvPr id="12" name="Straight Connector 11">
            <a:extLst>
              <a:ext uri="{FF2B5EF4-FFF2-40B4-BE49-F238E27FC236}">
                <a16:creationId xmlns:a16="http://schemas.microsoft.com/office/drawing/2014/main" id="{F3188A1F-4814-FE4E-AF70-22B66EFE7F43}"/>
              </a:ext>
              <a:ext uri="{C183D7F6-B498-43B3-948B-1728B52AA6E4}">
                <adec:decorative xmlns:adec="http://schemas.microsoft.com/office/drawing/2017/decorative" val="1"/>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Hovedbygningene i de tre byene NTNU holder til i. Trondheim, Gjøvik og Ålesund.">
            <a:extLst>
              <a:ext uri="{FF2B5EF4-FFF2-40B4-BE49-F238E27FC236}">
                <a16:creationId xmlns:a16="http://schemas.microsoft.com/office/drawing/2014/main" id="{0C75F9CF-9BFC-D849-9DC7-B8C7E29891BF}"/>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10" name="Straight Connector 9">
            <a:extLst>
              <a:ext uri="{FF2B5EF4-FFF2-40B4-BE49-F238E27FC236}">
                <a16:creationId xmlns:a16="http://schemas.microsoft.com/office/drawing/2014/main" id="{82889CAC-BCCA-2740-B035-B66AEC2C0D29}"/>
              </a:ext>
              <a:ext uri="{C183D7F6-B498-43B3-948B-1728B52AA6E4}">
                <adec:decorative xmlns:adec="http://schemas.microsoft.com/office/drawing/2017/decorative" val="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 uri="{C183D7F6-B498-43B3-948B-1728B52AA6E4}">
                <adec:decorative xmlns:adec="http://schemas.microsoft.com/office/drawing/2017/decorative" val="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1239043005"/>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BEEE41C-B295-67DB-6F25-6C3EB2BA2FBC}"/>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4" name="Plassholder for tekst 3">
            <a:extLst>
              <a:ext uri="{FF2B5EF4-FFF2-40B4-BE49-F238E27FC236}">
                <a16:creationId xmlns:a16="http://schemas.microsoft.com/office/drawing/2014/main" id="{38CC53E6-4FA2-1E0E-7F9B-EE33617C7D91}"/>
              </a:ext>
            </a:extLst>
          </p:cNvPr>
          <p:cNvSpPr>
            <a:spLocks noGrp="1"/>
          </p:cNvSpPr>
          <p:nvPr>
            <p:ph type="body" sz="quarter" idx="14"/>
          </p:nvPr>
        </p:nvSpPr>
        <p:spPr>
          <a:xfrm>
            <a:off x="649995" y="1452095"/>
            <a:ext cx="11016867" cy="4995099"/>
          </a:xfrm>
          <a:prstGeom prst="rect">
            <a:avLst/>
          </a:prstGeom>
        </p:spPr>
        <p:txBody>
          <a:bodyPr/>
          <a:lstStyle>
            <a:lvl1pPr>
              <a:defRPr sz="2800">
                <a:solidFill>
                  <a:schemeClr val="bg1">
                    <a:lumMod val="10000"/>
                  </a:schemeClr>
                </a:solidFill>
              </a:defRPr>
            </a:lvl1pPr>
            <a:lvl2pPr>
              <a:defRPr sz="2400">
                <a:solidFill>
                  <a:schemeClr val="bg1">
                    <a:lumMod val="10000"/>
                  </a:schemeClr>
                </a:solidFill>
              </a:defRPr>
            </a:lvl2pPr>
            <a:lvl3pPr>
              <a:defRPr sz="2100">
                <a:solidFill>
                  <a:schemeClr val="bg1">
                    <a:lumMod val="10000"/>
                  </a:schemeClr>
                </a:solidFill>
              </a:defRPr>
            </a:lvl3pPr>
            <a:lvl4pPr>
              <a:defRPr sz="1900">
                <a:solidFill>
                  <a:schemeClr val="bg1">
                    <a:lumMod val="10000"/>
                  </a:schemeClr>
                </a:solidFill>
              </a:defRPr>
            </a:lvl4pPr>
            <a:lvl5pPr>
              <a:defRPr sz="1700">
                <a:solidFill>
                  <a:schemeClr val="bg1">
                    <a:lumMod val="10000"/>
                  </a:schemeClr>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162766456"/>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dirty="0"/>
            </a:br>
            <a:br>
              <a:rPr lang="nb-NO" dirty="0"/>
            </a:br>
            <a:br>
              <a:rPr lang="nb-NO" dirty="0"/>
            </a:br>
            <a:r>
              <a:rPr lang="nb-NO" dirty="0"/>
              <a:t>   Trykk på ikonet</a:t>
            </a:r>
            <a:br>
              <a:rPr lang="nb-NO" dirty="0"/>
            </a:br>
            <a:r>
              <a:rPr lang="nb-NO" dirty="0"/>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3650108682"/>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8470"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8470"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6" name="Picture Placeholder 5">
            <a:extLst>
              <a:ext uri="{FF2B5EF4-FFF2-40B4-BE49-F238E27FC236}">
                <a16:creationId xmlns:a16="http://schemas.microsoft.com/office/drawing/2014/main" id="{7CC30CB2-0F5F-6BCC-ACC6-D73FDEA56A2F}"/>
              </a:ext>
            </a:extLst>
          </p:cNvPr>
          <p:cNvSpPr>
            <a:spLocks noGrp="1"/>
          </p:cNvSpPr>
          <p:nvPr>
            <p:ph type="pic" sz="quarter" idx="13" hasCustomPrompt="1"/>
          </p:nvPr>
        </p:nvSpPr>
        <p:spPr>
          <a:xfrm>
            <a:off x="6645725" y="128351"/>
            <a:ext cx="5555800" cy="6756334"/>
          </a:xfrm>
          <a:custGeom>
            <a:avLst/>
            <a:gdLst>
              <a:gd name="connsiteX0" fmla="*/ 604 w 5555800"/>
              <a:gd name="connsiteY0" fmla="*/ 0 h 6756334"/>
              <a:gd name="connsiteX1" fmla="*/ 1046678 w 5555800"/>
              <a:gd name="connsiteY1" fmla="*/ 31606 h 6756334"/>
              <a:gd name="connsiteX2" fmla="*/ 5546275 w 5555800"/>
              <a:gd name="connsiteY2" fmla="*/ 112263 h 6756334"/>
              <a:gd name="connsiteX3" fmla="*/ 5546275 w 5555800"/>
              <a:gd name="connsiteY3" fmla="*/ 105896 h 6756334"/>
              <a:gd name="connsiteX4" fmla="*/ 5549704 w 5555800"/>
              <a:gd name="connsiteY4" fmla="*/ 105964 h 6756334"/>
              <a:gd name="connsiteX5" fmla="*/ 5555800 w 5555800"/>
              <a:gd name="connsiteY5" fmla="*/ 6740317 h 6756334"/>
              <a:gd name="connsiteX6" fmla="*/ 2858701 w 5555800"/>
              <a:gd name="connsiteY6" fmla="*/ 6753779 h 6756334"/>
              <a:gd name="connsiteX7" fmla="*/ 1201 w 5555800"/>
              <a:gd name="connsiteY7" fmla="*/ 6740952 h 6756334"/>
              <a:gd name="connsiteX8" fmla="*/ 1558 w 5555800"/>
              <a:gd name="connsiteY8" fmla="*/ 93801 h 675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5800" h="6756334">
                <a:moveTo>
                  <a:pt x="604" y="0"/>
                </a:moveTo>
                <a:lnTo>
                  <a:pt x="1046678" y="31606"/>
                </a:lnTo>
                <a:cubicBezTo>
                  <a:pt x="2500206" y="80213"/>
                  <a:pt x="3963580" y="133888"/>
                  <a:pt x="5546275" y="112263"/>
                </a:cubicBezTo>
                <a:lnTo>
                  <a:pt x="5546275" y="105896"/>
                </a:lnTo>
                <a:lnTo>
                  <a:pt x="5549704" y="105964"/>
                </a:lnTo>
                <a:cubicBezTo>
                  <a:pt x="5551736" y="2205232"/>
                  <a:pt x="5553768" y="4641049"/>
                  <a:pt x="5555800" y="6740317"/>
                </a:cubicBezTo>
                <a:cubicBezTo>
                  <a:pt x="5387525" y="6767918"/>
                  <a:pt x="2854510" y="6750816"/>
                  <a:pt x="2858701" y="6753779"/>
                </a:cubicBezTo>
                <a:cubicBezTo>
                  <a:pt x="2836899" y="6742688"/>
                  <a:pt x="714518" y="6753694"/>
                  <a:pt x="1201" y="6740952"/>
                </a:cubicBezTo>
                <a:cubicBezTo>
                  <a:pt x="-4213" y="5559893"/>
                  <a:pt x="10994" y="1208592"/>
                  <a:pt x="1558" y="93801"/>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657154384"/>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1AF6045-9D99-3738-C293-75DDC277484F}"/>
              </a:ext>
            </a:extLst>
          </p:cNvPr>
          <p:cNvSpPr>
            <a:spLocks noGrp="1"/>
          </p:cNvSpPr>
          <p:nvPr>
            <p:ph type="pic" sz="quarter" idx="10" hasCustomPrompt="1"/>
          </p:nvPr>
        </p:nvSpPr>
        <p:spPr>
          <a:xfrm>
            <a:off x="-69659" y="92845"/>
            <a:ext cx="12336936" cy="6816741"/>
          </a:xfrm>
          <a:custGeom>
            <a:avLst/>
            <a:gdLst>
              <a:gd name="connsiteX0" fmla="*/ 4835699 w 12336936"/>
              <a:gd name="connsiteY0" fmla="*/ 470 h 6816741"/>
              <a:gd name="connsiteX1" fmla="*/ 12261659 w 12336936"/>
              <a:gd name="connsiteY1" fmla="*/ 147770 h 6816741"/>
              <a:gd name="connsiteX2" fmla="*/ 12261659 w 12336936"/>
              <a:gd name="connsiteY2" fmla="*/ 137667 h 6816741"/>
              <a:gd name="connsiteX3" fmla="*/ 12326915 w 12336936"/>
              <a:gd name="connsiteY3" fmla="*/ 137670 h 6816741"/>
              <a:gd name="connsiteX4" fmla="*/ 12318583 w 12336936"/>
              <a:gd name="connsiteY4" fmla="*/ 6816741 h 6816741"/>
              <a:gd name="connsiteX5" fmla="*/ 87 w 12336936"/>
              <a:gd name="connsiteY5" fmla="*/ 6799445 h 6816741"/>
              <a:gd name="connsiteX6" fmla="*/ 6851 w 12336936"/>
              <a:gd name="connsiteY6" fmla="*/ 226490 h 6816741"/>
              <a:gd name="connsiteX7" fmla="*/ 69659 w 12336936"/>
              <a:gd name="connsiteY7" fmla="*/ 220047 h 6816741"/>
              <a:gd name="connsiteX8" fmla="*/ 69659 w 12336936"/>
              <a:gd name="connsiteY8" fmla="*/ 238386 h 6816741"/>
              <a:gd name="connsiteX9" fmla="*/ 4835699 w 12336936"/>
              <a:gd name="connsiteY9" fmla="*/ 470 h 68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6936" h="6816741">
                <a:moveTo>
                  <a:pt x="4835699" y="470"/>
                </a:moveTo>
                <a:cubicBezTo>
                  <a:pt x="7317455" y="10687"/>
                  <a:pt x="9623835" y="183811"/>
                  <a:pt x="12261659" y="147770"/>
                </a:cubicBezTo>
                <a:lnTo>
                  <a:pt x="12261659" y="137667"/>
                </a:lnTo>
                <a:lnTo>
                  <a:pt x="12326915" y="137670"/>
                </a:lnTo>
                <a:cubicBezTo>
                  <a:pt x="12348072" y="2597159"/>
                  <a:pt x="12331055" y="4623229"/>
                  <a:pt x="12318583" y="6816741"/>
                </a:cubicBezTo>
                <a:lnTo>
                  <a:pt x="87" y="6799445"/>
                </a:lnTo>
                <a:cubicBezTo>
                  <a:pt x="-971" y="4728742"/>
                  <a:pt x="7909" y="2297193"/>
                  <a:pt x="6851" y="226490"/>
                </a:cubicBezTo>
                <a:lnTo>
                  <a:pt x="69659" y="220047"/>
                </a:lnTo>
                <a:lnTo>
                  <a:pt x="69659" y="238386"/>
                </a:lnTo>
                <a:cubicBezTo>
                  <a:pt x="1794456" y="46856"/>
                  <a:pt x="3346645" y="-5660"/>
                  <a:pt x="4835699" y="47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171364495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dirty="0"/>
            </a:br>
            <a:br>
              <a:rPr lang="nb-NO" dirty="0"/>
            </a:br>
            <a:br>
              <a:rPr lang="nb-NO" dirty="0"/>
            </a:br>
            <a:r>
              <a:rPr lang="nb-NO" dirty="0"/>
              <a:t>   Trykk på ikonet</a:t>
            </a:r>
            <a:br>
              <a:rPr lang="nb-NO" dirty="0"/>
            </a:br>
            <a:r>
              <a:rPr lang="nb-NO" dirty="0"/>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561517425"/>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9AB554E-0944-227D-0DEA-BE328E5C3450}"/>
              </a:ext>
            </a:extLst>
          </p:cNvPr>
          <p:cNvSpPr>
            <a:spLocks noGrp="1"/>
          </p:cNvSpPr>
          <p:nvPr>
            <p:ph type="media" sz="quarter" idx="11" hasCustomPrompt="1"/>
          </p:nvPr>
        </p:nvSpPr>
        <p:spPr>
          <a:xfrm>
            <a:off x="-3173" y="93887"/>
            <a:ext cx="12209642" cy="6771938"/>
          </a:xfrm>
          <a:custGeom>
            <a:avLst/>
            <a:gdLst>
              <a:gd name="connsiteX0" fmla="*/ 4573199 w 12209642"/>
              <a:gd name="connsiteY0" fmla="*/ 0 h 6771938"/>
              <a:gd name="connsiteX1" fmla="*/ 5835536 w 12209642"/>
              <a:gd name="connsiteY1" fmla="*/ 13751 h 6771938"/>
              <a:gd name="connsiteX2" fmla="*/ 5916037 w 12209642"/>
              <a:gd name="connsiteY2" fmla="*/ 15413 h 6771938"/>
              <a:gd name="connsiteX3" fmla="*/ 6663572 w 12209642"/>
              <a:gd name="connsiteY3" fmla="*/ 34889 h 6771938"/>
              <a:gd name="connsiteX4" fmla="*/ 7695576 w 12209642"/>
              <a:gd name="connsiteY4" fmla="*/ 66070 h 6771938"/>
              <a:gd name="connsiteX5" fmla="*/ 12195173 w 12209642"/>
              <a:gd name="connsiteY5" fmla="*/ 146727 h 6771938"/>
              <a:gd name="connsiteX6" fmla="*/ 12195173 w 12209642"/>
              <a:gd name="connsiteY6" fmla="*/ 146152 h 6771938"/>
              <a:gd name="connsiteX7" fmla="*/ 12200794 w 12209642"/>
              <a:gd name="connsiteY7" fmla="*/ 146152 h 6771938"/>
              <a:gd name="connsiteX8" fmla="*/ 12187652 w 12209642"/>
              <a:gd name="connsiteY8" fmla="*/ 6771938 h 6771938"/>
              <a:gd name="connsiteX9" fmla="*/ 3175 w 12209642"/>
              <a:gd name="connsiteY9" fmla="*/ 6770931 h 6771938"/>
              <a:gd name="connsiteX10" fmla="*/ 0 w 12209642"/>
              <a:gd name="connsiteY10" fmla="*/ 234972 h 6771938"/>
              <a:gd name="connsiteX11" fmla="*/ 3173 w 12209642"/>
              <a:gd name="connsiteY11" fmla="*/ 234645 h 6771938"/>
              <a:gd name="connsiteX12" fmla="*/ 3173 w 12209642"/>
              <a:gd name="connsiteY12" fmla="*/ 237343 h 6771938"/>
              <a:gd name="connsiteX13" fmla="*/ 851695 w 12209642"/>
              <a:gd name="connsiteY13" fmla="*/ 152790 h 6771938"/>
              <a:gd name="connsiteX14" fmla="*/ 1373141 w 12209642"/>
              <a:gd name="connsiteY14" fmla="*/ 112474 h 6771938"/>
              <a:gd name="connsiteX15" fmla="*/ 1744648 w 12209642"/>
              <a:gd name="connsiteY15" fmla="*/ 87156 h 6771938"/>
              <a:gd name="connsiteX16" fmla="*/ 3122726 w 12209642"/>
              <a:gd name="connsiteY16" fmla="*/ 21270 h 6771938"/>
              <a:gd name="connsiteX17" fmla="*/ 3334026 w 12209642"/>
              <a:gd name="connsiteY17" fmla="*/ 14354 h 6771938"/>
              <a:gd name="connsiteX18" fmla="*/ 4018918 w 12209642"/>
              <a:gd name="connsiteY18" fmla="*/ 1621 h 67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9642" h="6771938">
                <a:moveTo>
                  <a:pt x="4573199" y="0"/>
                </a:moveTo>
                <a:lnTo>
                  <a:pt x="5835536" y="13751"/>
                </a:lnTo>
                <a:lnTo>
                  <a:pt x="5916037" y="15413"/>
                </a:lnTo>
                <a:lnTo>
                  <a:pt x="6663572" y="34889"/>
                </a:lnTo>
                <a:lnTo>
                  <a:pt x="7695576" y="66070"/>
                </a:lnTo>
                <a:cubicBezTo>
                  <a:pt x="9149104" y="114677"/>
                  <a:pt x="10612478" y="168352"/>
                  <a:pt x="12195173" y="146727"/>
                </a:cubicBezTo>
                <a:lnTo>
                  <a:pt x="12195173" y="146152"/>
                </a:lnTo>
                <a:lnTo>
                  <a:pt x="12200794" y="146152"/>
                </a:lnTo>
                <a:cubicBezTo>
                  <a:pt x="12221951" y="2605641"/>
                  <a:pt x="12200124" y="4578426"/>
                  <a:pt x="12187652" y="6771938"/>
                </a:cubicBezTo>
                <a:lnTo>
                  <a:pt x="3175" y="6770931"/>
                </a:lnTo>
                <a:cubicBezTo>
                  <a:pt x="2117" y="4700228"/>
                  <a:pt x="1058" y="2305675"/>
                  <a:pt x="0" y="234972"/>
                </a:cubicBezTo>
                <a:lnTo>
                  <a:pt x="3173" y="234645"/>
                </a:lnTo>
                <a:lnTo>
                  <a:pt x="3173" y="237343"/>
                </a:lnTo>
                <a:cubicBezTo>
                  <a:pt x="290639" y="205421"/>
                  <a:pt x="573311" y="177361"/>
                  <a:pt x="851695" y="152790"/>
                </a:cubicBezTo>
                <a:lnTo>
                  <a:pt x="1373141" y="112474"/>
                </a:lnTo>
                <a:lnTo>
                  <a:pt x="1744648" y="87156"/>
                </a:lnTo>
                <a:cubicBezTo>
                  <a:pt x="2231619" y="57252"/>
                  <a:pt x="2704419" y="35906"/>
                  <a:pt x="3122726" y="21270"/>
                </a:cubicBezTo>
                <a:lnTo>
                  <a:pt x="3334026" y="14354"/>
                </a:lnTo>
                <a:lnTo>
                  <a:pt x="4018918" y="1621"/>
                </a:ln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3278666021"/>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3" name="Picture Placeholder 2">
            <a:extLst>
              <a:ext uri="{FF2B5EF4-FFF2-40B4-BE49-F238E27FC236}">
                <a16:creationId xmlns:a16="http://schemas.microsoft.com/office/drawing/2014/main" id="{7C988560-7FA0-E519-064D-11D2BF384B34}"/>
              </a:ext>
            </a:extLst>
          </p:cNvPr>
          <p:cNvSpPr>
            <a:spLocks noGrp="1"/>
          </p:cNvSpPr>
          <p:nvPr>
            <p:ph type="pic" sz="quarter" idx="12" hasCustomPrompt="1"/>
          </p:nvPr>
        </p:nvSpPr>
        <p:spPr>
          <a:xfrm>
            <a:off x="7398662" y="205952"/>
            <a:ext cx="4266635" cy="6675032"/>
          </a:xfrm>
          <a:custGeom>
            <a:avLst/>
            <a:gdLst>
              <a:gd name="connsiteX0" fmla="*/ 1713702 w 4266635"/>
              <a:gd name="connsiteY0" fmla="*/ 0 h 6675032"/>
              <a:gd name="connsiteX1" fmla="*/ 1754606 w 4266635"/>
              <a:gd name="connsiteY1" fmla="*/ 1325 h 6675032"/>
              <a:gd name="connsiteX2" fmla="*/ 4011427 w 4266635"/>
              <a:gd name="connsiteY2" fmla="*/ 39571 h 6675032"/>
              <a:gd name="connsiteX3" fmla="*/ 4256367 w 4266635"/>
              <a:gd name="connsiteY3" fmla="*/ 38034 h 6675032"/>
              <a:gd name="connsiteX4" fmla="*/ 4266635 w 4266635"/>
              <a:gd name="connsiteY4" fmla="*/ 41110 h 6675032"/>
              <a:gd name="connsiteX5" fmla="*/ 4047047 w 4266635"/>
              <a:gd name="connsiteY5" fmla="*/ 917664 h 6675032"/>
              <a:gd name="connsiteX6" fmla="*/ 3738390 w 4266635"/>
              <a:gd name="connsiteY6" fmla="*/ 2138913 h 6675032"/>
              <a:gd name="connsiteX7" fmla="*/ 3735064 w 4266635"/>
              <a:gd name="connsiteY7" fmla="*/ 2138913 h 6675032"/>
              <a:gd name="connsiteX8" fmla="*/ 3180579 w 4266635"/>
              <a:gd name="connsiteY8" fmla="*/ 4350099 h 6675032"/>
              <a:gd name="connsiteX9" fmla="*/ 3181497 w 4266635"/>
              <a:gd name="connsiteY9" fmla="*/ 4350099 h 6675032"/>
              <a:gd name="connsiteX10" fmla="*/ 2610068 w 4266635"/>
              <a:gd name="connsiteY10" fmla="*/ 6660321 h 6675032"/>
              <a:gd name="connsiteX11" fmla="*/ 0 w 4266635"/>
              <a:gd name="connsiteY11" fmla="*/ 6663496 h 6675032"/>
              <a:gd name="connsiteX12" fmla="*/ 600732 w 4266635"/>
              <a:gd name="connsiteY12" fmla="*/ 4350099 h 6675032"/>
              <a:gd name="connsiteX13" fmla="*/ 599086 w 4266635"/>
              <a:gd name="connsiteY13" fmla="*/ 4350099 h 6675032"/>
              <a:gd name="connsiteX14" fmla="*/ 1155368 w 4266635"/>
              <a:gd name="connsiteY14" fmla="*/ 2134650 h 6675032"/>
              <a:gd name="connsiteX15" fmla="*/ 1157991 w 4266635"/>
              <a:gd name="connsiteY15" fmla="*/ 2134650 h 6675032"/>
              <a:gd name="connsiteX16" fmla="*/ 1295471 w 4266635"/>
              <a:gd name="connsiteY16" fmla="*/ 1598862 h 6675032"/>
              <a:gd name="connsiteX17" fmla="*/ 1710004 w 4266635"/>
              <a:gd name="connsiteY17" fmla="*/ 141 h 667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6635" h="6675032">
                <a:moveTo>
                  <a:pt x="1713702" y="0"/>
                </a:moveTo>
                <a:lnTo>
                  <a:pt x="1754606" y="1325"/>
                </a:lnTo>
                <a:cubicBezTo>
                  <a:pt x="2490734" y="22852"/>
                  <a:pt x="3238446" y="38950"/>
                  <a:pt x="4011427" y="39571"/>
                </a:cubicBezTo>
                <a:lnTo>
                  <a:pt x="4256367" y="38034"/>
                </a:lnTo>
                <a:lnTo>
                  <a:pt x="4266635" y="41110"/>
                </a:lnTo>
                <a:lnTo>
                  <a:pt x="4047047" y="917664"/>
                </a:lnTo>
                <a:lnTo>
                  <a:pt x="3738390" y="2138913"/>
                </a:lnTo>
                <a:lnTo>
                  <a:pt x="3735064" y="2138913"/>
                </a:lnTo>
                <a:lnTo>
                  <a:pt x="3180579" y="4350099"/>
                </a:lnTo>
                <a:lnTo>
                  <a:pt x="3181497" y="4350099"/>
                </a:lnTo>
                <a:cubicBezTo>
                  <a:pt x="3003721" y="5065140"/>
                  <a:pt x="2787844" y="5945280"/>
                  <a:pt x="2610068" y="6660321"/>
                </a:cubicBezTo>
                <a:cubicBezTo>
                  <a:pt x="1682895" y="6682546"/>
                  <a:pt x="1060523" y="6676196"/>
                  <a:pt x="0" y="6663496"/>
                </a:cubicBezTo>
                <a:lnTo>
                  <a:pt x="600732" y="4350099"/>
                </a:lnTo>
                <a:lnTo>
                  <a:pt x="599086" y="4350099"/>
                </a:lnTo>
                <a:lnTo>
                  <a:pt x="1155368" y="2134650"/>
                </a:lnTo>
                <a:lnTo>
                  <a:pt x="1157991" y="2134650"/>
                </a:lnTo>
                <a:lnTo>
                  <a:pt x="1295471" y="1598862"/>
                </a:lnTo>
                <a:cubicBezTo>
                  <a:pt x="1433649" y="1065955"/>
                  <a:pt x="1570934" y="549122"/>
                  <a:pt x="1710004" y="141"/>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Tree>
    <p:extLst>
      <p:ext uri="{BB962C8B-B14F-4D97-AF65-F5344CB8AC3E}">
        <p14:creationId xmlns:p14="http://schemas.microsoft.com/office/powerpoint/2010/main" val="1926782240"/>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5BF775BB-34B2-5BB8-ED01-97B2145D989C}"/>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8ACAA394-6831-A527-E044-958492ACCACF}"/>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9E365887-CF20-77C7-D583-F0E233EC7624}"/>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07791FEB-A6FA-CB74-8F93-E2A0AC6AAEA8}"/>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7120177"/>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srcRect/>
          <a:stretch/>
        </p:blipFill>
        <p:spPr>
          <a:xfrm>
            <a:off x="720198" y="1487081"/>
            <a:ext cx="5375802" cy="1394064"/>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AFF56E8A-6C89-19E3-F626-D0F5861D027A}"/>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6A1E0FF7-4C82-E107-C00C-B9D964848755}"/>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BB4DE21D-C703-97ED-6EC5-B9F9AD089E4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6834656"/>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77643E1-60F5-9428-06A6-1C148E38DF22}"/>
              </a:ext>
            </a:extLst>
          </p:cNvPr>
          <p:cNvSpPr>
            <a:spLocks noGrp="1"/>
          </p:cNvSpPr>
          <p:nvPr>
            <p:ph type="body" sz="quarter" idx="13" hasCustomPrompt="1"/>
          </p:nvPr>
        </p:nvSpPr>
        <p:spPr>
          <a:xfrm>
            <a:off x="649995" y="490318"/>
            <a:ext cx="11016867"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5" name="Plassholder for tekst 3">
            <a:extLst>
              <a:ext uri="{FF2B5EF4-FFF2-40B4-BE49-F238E27FC236}">
                <a16:creationId xmlns:a16="http://schemas.microsoft.com/office/drawing/2014/main" id="{BF34CB79-8A6A-31DE-B83B-2EAF60EDBBBC}"/>
              </a:ext>
            </a:extLst>
          </p:cNvPr>
          <p:cNvSpPr>
            <a:spLocks noGrp="1"/>
          </p:cNvSpPr>
          <p:nvPr>
            <p:ph type="body" sz="quarter" idx="14"/>
          </p:nvPr>
        </p:nvSpPr>
        <p:spPr>
          <a:xfrm>
            <a:off x="649995" y="1452095"/>
            <a:ext cx="11016867" cy="4995099"/>
          </a:xfrm>
          <a:prstGeom prst="rect">
            <a:avLst/>
          </a:prstGeom>
        </p:spPr>
        <p:txBody>
          <a:bodyPr/>
          <a:lstStyle>
            <a:lvl1pPr>
              <a:defRPr sz="2800">
                <a:solidFill>
                  <a:srgbClr val="FAF9F6"/>
                </a:solidFill>
              </a:defRPr>
            </a:lvl1pPr>
            <a:lvl2pPr>
              <a:defRPr sz="2400">
                <a:solidFill>
                  <a:srgbClr val="FAF9F6"/>
                </a:solidFill>
              </a:defRPr>
            </a:lvl2pPr>
            <a:lvl3pPr>
              <a:defRPr sz="2100">
                <a:solidFill>
                  <a:srgbClr val="FAF9F6"/>
                </a:solidFill>
              </a:defRPr>
            </a:lvl3pPr>
            <a:lvl4pPr>
              <a:defRPr sz="1900">
                <a:solidFill>
                  <a:srgbClr val="FAF9F6"/>
                </a:solidFill>
              </a:defRPr>
            </a:lvl4pPr>
            <a:lvl5pPr>
              <a:defRPr sz="1700">
                <a:solidFill>
                  <a:srgbClr val="FAF9F6"/>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77850866"/>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958923" y="2148369"/>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4" y="93422"/>
            <a:ext cx="5564590" cy="67822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765045"/>
              <a:gd name="connsiteX1" fmla="*/ 5563625 w 5563625"/>
              <a:gd name="connsiteY1" fmla="*/ 7118 h 6765045"/>
              <a:gd name="connsiteX2" fmla="*/ 5561013 w 5563625"/>
              <a:gd name="connsiteY2" fmla="*/ 6629886 h 6765045"/>
              <a:gd name="connsiteX3" fmla="*/ 3175 w 5563625"/>
              <a:gd name="connsiteY3" fmla="*/ 6765045 h 6765045"/>
              <a:gd name="connsiteX4" fmla="*/ 0 w 5563625"/>
              <a:gd name="connsiteY4" fmla="*/ 235436 h 6765045"/>
              <a:gd name="connsiteX0" fmla="*/ 0 w 5592763"/>
              <a:gd name="connsiteY0" fmla="*/ 235436 h 6769586"/>
              <a:gd name="connsiteX1" fmla="*/ 5563625 w 5592763"/>
              <a:gd name="connsiteY1" fmla="*/ 7118 h 6769586"/>
              <a:gd name="connsiteX2" fmla="*/ 5592763 w 5592763"/>
              <a:gd name="connsiteY2" fmla="*/ 6769586 h 6769586"/>
              <a:gd name="connsiteX3" fmla="*/ 3175 w 5592763"/>
              <a:gd name="connsiteY3" fmla="*/ 6765045 h 6769586"/>
              <a:gd name="connsiteX4" fmla="*/ 0 w 5592763"/>
              <a:gd name="connsiteY4" fmla="*/ 235436 h 6769586"/>
              <a:gd name="connsiteX0" fmla="*/ 0 w 5592996"/>
              <a:gd name="connsiteY0" fmla="*/ 235436 h 6769586"/>
              <a:gd name="connsiteX1" fmla="*/ 5563625 w 5592996"/>
              <a:gd name="connsiteY1" fmla="*/ 7118 h 6769586"/>
              <a:gd name="connsiteX2" fmla="*/ 5592763 w 5592996"/>
              <a:gd name="connsiteY2" fmla="*/ 6769586 h 6769586"/>
              <a:gd name="connsiteX3" fmla="*/ 3175 w 5592996"/>
              <a:gd name="connsiteY3" fmla="*/ 6765045 h 6769586"/>
              <a:gd name="connsiteX4" fmla="*/ 0 w 5592996"/>
              <a:gd name="connsiteY4" fmla="*/ 235436 h 6769586"/>
              <a:gd name="connsiteX0" fmla="*/ 0 w 5596404"/>
              <a:gd name="connsiteY0" fmla="*/ 235436 h 6769586"/>
              <a:gd name="connsiteX1" fmla="*/ 5563625 w 5596404"/>
              <a:gd name="connsiteY1" fmla="*/ 7118 h 6769586"/>
              <a:gd name="connsiteX2" fmla="*/ 5592763 w 5596404"/>
              <a:gd name="connsiteY2" fmla="*/ 6769586 h 6769586"/>
              <a:gd name="connsiteX3" fmla="*/ 3175 w 5596404"/>
              <a:gd name="connsiteY3" fmla="*/ 6765045 h 6769586"/>
              <a:gd name="connsiteX4" fmla="*/ 0 w 5596404"/>
              <a:gd name="connsiteY4" fmla="*/ 235436 h 6769586"/>
              <a:gd name="connsiteX0" fmla="*/ 0 w 5568711"/>
              <a:gd name="connsiteY0" fmla="*/ 235436 h 6775936"/>
              <a:gd name="connsiteX1" fmla="*/ 5563625 w 5568711"/>
              <a:gd name="connsiteY1" fmla="*/ 7118 h 6775936"/>
              <a:gd name="connsiteX2" fmla="*/ 5561013 w 5568711"/>
              <a:gd name="connsiteY2" fmla="*/ 6775936 h 6775936"/>
              <a:gd name="connsiteX3" fmla="*/ 3175 w 5568711"/>
              <a:gd name="connsiteY3" fmla="*/ 6765045 h 6775936"/>
              <a:gd name="connsiteX4" fmla="*/ 0 w 5568711"/>
              <a:gd name="connsiteY4" fmla="*/ 235436 h 6775936"/>
              <a:gd name="connsiteX0" fmla="*/ 0 w 5584676"/>
              <a:gd name="connsiteY0" fmla="*/ 235436 h 6782286"/>
              <a:gd name="connsiteX1" fmla="*/ 5563625 w 5584676"/>
              <a:gd name="connsiteY1" fmla="*/ 7118 h 6782286"/>
              <a:gd name="connsiteX2" fmla="*/ 5580063 w 5584676"/>
              <a:gd name="connsiteY2" fmla="*/ 6782286 h 6782286"/>
              <a:gd name="connsiteX3" fmla="*/ 3175 w 5584676"/>
              <a:gd name="connsiteY3" fmla="*/ 6765045 h 6782286"/>
              <a:gd name="connsiteX4" fmla="*/ 0 w 5584676"/>
              <a:gd name="connsiteY4" fmla="*/ 235436 h 6782286"/>
              <a:gd name="connsiteX0" fmla="*/ 0 w 5564590"/>
              <a:gd name="connsiteY0" fmla="*/ 235436 h 6782286"/>
              <a:gd name="connsiteX1" fmla="*/ 5563625 w 5564590"/>
              <a:gd name="connsiteY1" fmla="*/ 7118 h 6782286"/>
              <a:gd name="connsiteX2" fmla="*/ 5554663 w 5564590"/>
              <a:gd name="connsiteY2" fmla="*/ 6782286 h 6782286"/>
              <a:gd name="connsiteX3" fmla="*/ 3175 w 5564590"/>
              <a:gd name="connsiteY3" fmla="*/ 6765045 h 6782286"/>
              <a:gd name="connsiteX4" fmla="*/ 0 w 5564590"/>
              <a:gd name="connsiteY4" fmla="*/ 235436 h 678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4590" h="6782286">
                <a:moveTo>
                  <a:pt x="0" y="235436"/>
                </a:moveTo>
                <a:cubicBezTo>
                  <a:pt x="1801879" y="36738"/>
                  <a:pt x="3376164" y="-22302"/>
                  <a:pt x="5563625" y="7118"/>
                </a:cubicBezTo>
                <a:cubicBezTo>
                  <a:pt x="5560984" y="278894"/>
                  <a:pt x="5571773" y="6782727"/>
                  <a:pt x="5554663" y="6782286"/>
                </a:cubicBezTo>
                <a:lnTo>
                  <a:pt x="3175" y="6765045"/>
                </a:lnTo>
                <a:cubicBezTo>
                  <a:pt x="2117" y="4694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958923" y="3038552"/>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4248265174"/>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0527"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0527"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3" name="Picture Placeholder 2">
            <a:extLst>
              <a:ext uri="{FF2B5EF4-FFF2-40B4-BE49-F238E27FC236}">
                <a16:creationId xmlns:a16="http://schemas.microsoft.com/office/drawing/2014/main" id="{E7DB265C-B6A3-1627-C495-BEEBA52408C8}"/>
              </a:ext>
            </a:extLst>
          </p:cNvPr>
          <p:cNvSpPr>
            <a:spLocks noGrp="1"/>
          </p:cNvSpPr>
          <p:nvPr>
            <p:ph type="pic" sz="quarter" idx="13" hasCustomPrompt="1"/>
          </p:nvPr>
        </p:nvSpPr>
        <p:spPr>
          <a:xfrm>
            <a:off x="6645725" y="128351"/>
            <a:ext cx="5555800" cy="6756334"/>
          </a:xfrm>
          <a:custGeom>
            <a:avLst/>
            <a:gdLst>
              <a:gd name="connsiteX0" fmla="*/ 604 w 5555800"/>
              <a:gd name="connsiteY0" fmla="*/ 0 h 6756334"/>
              <a:gd name="connsiteX1" fmla="*/ 1046678 w 5555800"/>
              <a:gd name="connsiteY1" fmla="*/ 31606 h 6756334"/>
              <a:gd name="connsiteX2" fmla="*/ 5546275 w 5555800"/>
              <a:gd name="connsiteY2" fmla="*/ 112263 h 6756334"/>
              <a:gd name="connsiteX3" fmla="*/ 5546275 w 5555800"/>
              <a:gd name="connsiteY3" fmla="*/ 105896 h 6756334"/>
              <a:gd name="connsiteX4" fmla="*/ 5549704 w 5555800"/>
              <a:gd name="connsiteY4" fmla="*/ 105964 h 6756334"/>
              <a:gd name="connsiteX5" fmla="*/ 5555800 w 5555800"/>
              <a:gd name="connsiteY5" fmla="*/ 6740317 h 6756334"/>
              <a:gd name="connsiteX6" fmla="*/ 2858701 w 5555800"/>
              <a:gd name="connsiteY6" fmla="*/ 6753779 h 6756334"/>
              <a:gd name="connsiteX7" fmla="*/ 1201 w 5555800"/>
              <a:gd name="connsiteY7" fmla="*/ 6740952 h 6756334"/>
              <a:gd name="connsiteX8" fmla="*/ 1558 w 5555800"/>
              <a:gd name="connsiteY8" fmla="*/ 93801 h 675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5800" h="6756334">
                <a:moveTo>
                  <a:pt x="604" y="0"/>
                </a:moveTo>
                <a:lnTo>
                  <a:pt x="1046678" y="31606"/>
                </a:lnTo>
                <a:cubicBezTo>
                  <a:pt x="2500206" y="80213"/>
                  <a:pt x="3963580" y="133888"/>
                  <a:pt x="5546275" y="112263"/>
                </a:cubicBezTo>
                <a:lnTo>
                  <a:pt x="5546275" y="105896"/>
                </a:lnTo>
                <a:lnTo>
                  <a:pt x="5549704" y="105964"/>
                </a:lnTo>
                <a:cubicBezTo>
                  <a:pt x="5551736" y="2205232"/>
                  <a:pt x="5553768" y="4641049"/>
                  <a:pt x="5555800" y="6740317"/>
                </a:cubicBezTo>
                <a:cubicBezTo>
                  <a:pt x="5387525" y="6767918"/>
                  <a:pt x="2854510" y="6750816"/>
                  <a:pt x="2858701" y="6753779"/>
                </a:cubicBezTo>
                <a:cubicBezTo>
                  <a:pt x="2836899" y="6742688"/>
                  <a:pt x="714518" y="6753694"/>
                  <a:pt x="1201" y="6740952"/>
                </a:cubicBezTo>
                <a:cubicBezTo>
                  <a:pt x="-4213" y="5559893"/>
                  <a:pt x="10994" y="1208592"/>
                  <a:pt x="1558" y="93801"/>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3699274159"/>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2CB540-E6DD-1EA8-B9FE-BE27582D4A46}"/>
              </a:ext>
            </a:extLst>
          </p:cNvPr>
          <p:cNvSpPr>
            <a:spLocks noGrp="1"/>
          </p:cNvSpPr>
          <p:nvPr>
            <p:ph type="pic" sz="quarter" idx="10" hasCustomPrompt="1"/>
          </p:nvPr>
        </p:nvSpPr>
        <p:spPr>
          <a:xfrm>
            <a:off x="-69659" y="92845"/>
            <a:ext cx="12336936" cy="6816741"/>
          </a:xfrm>
          <a:custGeom>
            <a:avLst/>
            <a:gdLst>
              <a:gd name="connsiteX0" fmla="*/ 4835699 w 12336936"/>
              <a:gd name="connsiteY0" fmla="*/ 470 h 6816741"/>
              <a:gd name="connsiteX1" fmla="*/ 12261659 w 12336936"/>
              <a:gd name="connsiteY1" fmla="*/ 147770 h 6816741"/>
              <a:gd name="connsiteX2" fmla="*/ 12261659 w 12336936"/>
              <a:gd name="connsiteY2" fmla="*/ 137667 h 6816741"/>
              <a:gd name="connsiteX3" fmla="*/ 12326915 w 12336936"/>
              <a:gd name="connsiteY3" fmla="*/ 137670 h 6816741"/>
              <a:gd name="connsiteX4" fmla="*/ 12318583 w 12336936"/>
              <a:gd name="connsiteY4" fmla="*/ 6816741 h 6816741"/>
              <a:gd name="connsiteX5" fmla="*/ 87 w 12336936"/>
              <a:gd name="connsiteY5" fmla="*/ 6799445 h 6816741"/>
              <a:gd name="connsiteX6" fmla="*/ 6851 w 12336936"/>
              <a:gd name="connsiteY6" fmla="*/ 226490 h 6816741"/>
              <a:gd name="connsiteX7" fmla="*/ 69659 w 12336936"/>
              <a:gd name="connsiteY7" fmla="*/ 220047 h 6816741"/>
              <a:gd name="connsiteX8" fmla="*/ 69659 w 12336936"/>
              <a:gd name="connsiteY8" fmla="*/ 238386 h 6816741"/>
              <a:gd name="connsiteX9" fmla="*/ 4835699 w 12336936"/>
              <a:gd name="connsiteY9" fmla="*/ 470 h 68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6936" h="6816741">
                <a:moveTo>
                  <a:pt x="4835699" y="470"/>
                </a:moveTo>
                <a:cubicBezTo>
                  <a:pt x="7317455" y="10687"/>
                  <a:pt x="9623835" y="183811"/>
                  <a:pt x="12261659" y="147770"/>
                </a:cubicBezTo>
                <a:lnTo>
                  <a:pt x="12261659" y="137667"/>
                </a:lnTo>
                <a:lnTo>
                  <a:pt x="12326915" y="137670"/>
                </a:lnTo>
                <a:cubicBezTo>
                  <a:pt x="12348072" y="2597159"/>
                  <a:pt x="12331055" y="4623229"/>
                  <a:pt x="12318583" y="6816741"/>
                </a:cubicBezTo>
                <a:lnTo>
                  <a:pt x="87" y="6799445"/>
                </a:lnTo>
                <a:cubicBezTo>
                  <a:pt x="-971" y="4728742"/>
                  <a:pt x="7909" y="2297193"/>
                  <a:pt x="6851" y="226490"/>
                </a:cubicBezTo>
                <a:lnTo>
                  <a:pt x="69659" y="220047"/>
                </a:lnTo>
                <a:lnTo>
                  <a:pt x="69659" y="238386"/>
                </a:lnTo>
                <a:cubicBezTo>
                  <a:pt x="1794456" y="46856"/>
                  <a:pt x="3346645" y="-5660"/>
                  <a:pt x="4835699" y="47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dirty="0" err="1"/>
              <a:t>Mengde</a:t>
            </a:r>
            <a:r>
              <a:rPr lang="en-GB" dirty="0"/>
              <a:t> </a:t>
            </a:r>
            <a:r>
              <a:rPr lang="en-GB" dirty="0" err="1"/>
              <a:t>tekst</a:t>
            </a:r>
            <a:r>
              <a:rPr lang="en-GB" dirty="0"/>
              <a:t> </a:t>
            </a:r>
            <a:r>
              <a:rPr lang="en-GB" dirty="0" err="1"/>
              <a:t>bør</a:t>
            </a:r>
            <a:r>
              <a:rPr lang="en-GB" dirty="0"/>
              <a:t> </a:t>
            </a:r>
            <a:r>
              <a:rPr lang="en-GB" dirty="0" err="1"/>
              <a:t>begrenses</a:t>
            </a:r>
            <a:r>
              <a:rPr lang="en-GB" dirty="0"/>
              <a:t>. </a:t>
            </a:r>
            <a:r>
              <a:rPr lang="en-GB" dirty="0" err="1"/>
              <a:t>Brukt</a:t>
            </a:r>
            <a:r>
              <a:rPr lang="en-GB" dirty="0"/>
              <a:t> </a:t>
            </a:r>
            <a:r>
              <a:rPr lang="en-GB" dirty="0" err="1"/>
              <a:t>notatfeltet</a:t>
            </a:r>
            <a:r>
              <a:rPr lang="en-GB" dirty="0"/>
              <a:t> </a:t>
            </a:r>
            <a:r>
              <a:rPr lang="en-GB" dirty="0" err="1"/>
              <a:t>aktivt</a:t>
            </a:r>
            <a:r>
              <a:rPr lang="en-GB" dirty="0"/>
              <a:t>. </a:t>
            </a:r>
            <a:r>
              <a:rPr lang="en-GB" dirty="0" err="1"/>
              <a:t>Tenk</a:t>
            </a:r>
            <a:r>
              <a:rPr lang="en-GB" dirty="0"/>
              <a:t> </a:t>
            </a:r>
            <a:r>
              <a:rPr lang="en-GB" dirty="0" err="1"/>
              <a:t>på</a:t>
            </a:r>
            <a:r>
              <a:rPr lang="en-GB" dirty="0"/>
              <a:t> at </a:t>
            </a:r>
            <a:r>
              <a:rPr lang="en-GB" dirty="0" err="1"/>
              <a:t>mottaker</a:t>
            </a:r>
            <a:r>
              <a:rPr lang="en-GB" dirty="0"/>
              <a:t> </a:t>
            </a:r>
            <a:r>
              <a:rPr lang="en-GB" dirty="0" err="1"/>
              <a:t>skal</a:t>
            </a:r>
            <a:r>
              <a:rPr lang="en-GB" dirty="0"/>
              <a:t> </a:t>
            </a:r>
            <a:r>
              <a:rPr lang="en-GB" dirty="0" err="1"/>
              <a:t>lytte</a:t>
            </a:r>
            <a:r>
              <a:rPr lang="en-GB" dirty="0"/>
              <a:t> </a:t>
            </a:r>
            <a:r>
              <a:rPr lang="en-GB" dirty="0" err="1"/>
              <a:t>istedenfor</a:t>
            </a:r>
            <a:r>
              <a:rPr lang="en-GB" dirty="0"/>
              <a:t> </a:t>
            </a:r>
            <a:r>
              <a:rPr lang="en-GB" dirty="0" err="1"/>
              <a:t>å</a:t>
            </a:r>
            <a:r>
              <a:rPr lang="en-GB" dirty="0"/>
              <a:t> lese. </a:t>
            </a:r>
            <a:r>
              <a:rPr lang="en-GB" dirty="0" err="1"/>
              <a:t>Tenk</a:t>
            </a:r>
            <a:r>
              <a:rPr lang="en-GB" dirty="0"/>
              <a:t> </a:t>
            </a:r>
            <a:r>
              <a:rPr lang="en-GB" dirty="0" err="1"/>
              <a:t>også</a:t>
            </a:r>
            <a:r>
              <a:rPr lang="en-GB" dirty="0"/>
              <a:t> </a:t>
            </a:r>
            <a:r>
              <a:rPr lang="en-GB" dirty="0" err="1"/>
              <a:t>på</a:t>
            </a:r>
            <a:r>
              <a:rPr lang="en-GB" dirty="0"/>
              <a:t> </a:t>
            </a:r>
            <a:r>
              <a:rPr lang="en-GB" dirty="0" err="1"/>
              <a:t>lesbarheten</a:t>
            </a:r>
            <a:r>
              <a:rPr lang="en-GB" dirty="0"/>
              <a:t>, bruk </a:t>
            </a:r>
            <a:r>
              <a:rPr lang="en-GB" dirty="0" err="1"/>
              <a:t>helst</a:t>
            </a:r>
            <a:r>
              <a:rPr lang="en-GB" dirty="0"/>
              <a:t> </a:t>
            </a:r>
            <a:r>
              <a:rPr lang="en-GB" dirty="0" err="1"/>
              <a:t>ikke</a:t>
            </a:r>
            <a:r>
              <a:rPr lang="en-GB" dirty="0"/>
              <a:t> </a:t>
            </a:r>
            <a:r>
              <a:rPr lang="en-GB" dirty="0" err="1"/>
              <a:t>mindre</a:t>
            </a:r>
            <a:r>
              <a:rPr lang="en-GB" dirty="0"/>
              <a:t> </a:t>
            </a:r>
            <a:r>
              <a:rPr lang="en-GB" dirty="0" err="1"/>
              <a:t>skriftstørrelse</a:t>
            </a:r>
            <a:r>
              <a:rPr lang="en-GB" dirty="0"/>
              <a:t> </a:t>
            </a:r>
            <a:r>
              <a:rPr lang="en-GB" dirty="0" err="1"/>
              <a:t>enn</a:t>
            </a:r>
            <a:r>
              <a:rPr lang="en-GB" dirty="0"/>
              <a:t> 20. Husk at </a:t>
            </a:r>
            <a:r>
              <a:rPr lang="en-GB" dirty="0" err="1"/>
              <a:t>tekst</a:t>
            </a:r>
            <a:r>
              <a:rPr lang="en-GB" dirty="0"/>
              <a:t> </a:t>
            </a:r>
            <a:r>
              <a:rPr lang="en-GB" dirty="0" err="1"/>
              <a:t>på</a:t>
            </a:r>
            <a:r>
              <a:rPr lang="en-GB" dirty="0"/>
              <a:t> </a:t>
            </a:r>
            <a:r>
              <a:rPr lang="en-GB" dirty="0" err="1"/>
              <a:t>bilder</a:t>
            </a:r>
            <a:r>
              <a:rPr lang="en-GB" dirty="0"/>
              <a:t> </a:t>
            </a:r>
            <a:r>
              <a:rPr lang="en-GB" dirty="0" err="1"/>
              <a:t>påvirker</a:t>
            </a:r>
            <a:r>
              <a:rPr lang="en-GB" dirty="0"/>
              <a:t> </a:t>
            </a:r>
            <a:r>
              <a:rPr lang="en-GB" dirty="0" err="1"/>
              <a:t>kontrast</a:t>
            </a:r>
            <a:r>
              <a:rPr lang="en-GB" dirty="0"/>
              <a:t> </a:t>
            </a:r>
            <a:r>
              <a:rPr lang="en-GB" dirty="0" err="1"/>
              <a:t>og</a:t>
            </a:r>
            <a:r>
              <a:rPr lang="en-GB" dirty="0"/>
              <a:t> </a:t>
            </a:r>
            <a:r>
              <a:rPr lang="en-GB" dirty="0" err="1"/>
              <a:t>lesbarhet</a:t>
            </a:r>
            <a:r>
              <a:rPr lang="en-GB" dirty="0"/>
              <a:t>. </a:t>
            </a:r>
            <a:r>
              <a:rPr lang="en-GB" dirty="0" err="1"/>
              <a:t>Tekst</a:t>
            </a:r>
            <a:r>
              <a:rPr lang="en-GB" dirty="0"/>
              <a:t> </a:t>
            </a:r>
            <a:r>
              <a:rPr lang="en-GB" dirty="0" err="1"/>
              <a:t>plasseres</a:t>
            </a:r>
            <a:r>
              <a:rPr lang="en-GB" dirty="0"/>
              <a:t> der det er </a:t>
            </a:r>
            <a:r>
              <a:rPr lang="en-GB" dirty="0" err="1"/>
              <a:t>hensiktsmessig</a:t>
            </a:r>
            <a:r>
              <a:rPr lang="en-GB" dirty="0"/>
              <a:t>. </a:t>
            </a:r>
            <a:r>
              <a:rPr lang="nb-NO" dirty="0"/>
              <a:t>Husk alternativ tekst og fotokreditering på bildet.</a:t>
            </a:r>
          </a:p>
        </p:txBody>
      </p:sp>
    </p:spTree>
    <p:extLst>
      <p:ext uri="{BB962C8B-B14F-4D97-AF65-F5344CB8AC3E}">
        <p14:creationId xmlns:p14="http://schemas.microsoft.com/office/powerpoint/2010/main" val="19729926"/>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2" name="Media Placeholder 1">
            <a:extLst>
              <a:ext uri="{FF2B5EF4-FFF2-40B4-BE49-F238E27FC236}">
                <a16:creationId xmlns:a16="http://schemas.microsoft.com/office/drawing/2014/main" id="{A956E53B-E04F-C1BE-4145-F80F09C0B7C0}"/>
              </a:ext>
            </a:extLst>
          </p:cNvPr>
          <p:cNvSpPr>
            <a:spLocks noGrp="1"/>
          </p:cNvSpPr>
          <p:nvPr>
            <p:ph type="media" sz="quarter" idx="11" hasCustomPrompt="1"/>
          </p:nvPr>
        </p:nvSpPr>
        <p:spPr>
          <a:xfrm>
            <a:off x="-3173" y="93887"/>
            <a:ext cx="12209642" cy="6771938"/>
          </a:xfrm>
          <a:custGeom>
            <a:avLst/>
            <a:gdLst>
              <a:gd name="connsiteX0" fmla="*/ 4573199 w 12209642"/>
              <a:gd name="connsiteY0" fmla="*/ 0 h 6771938"/>
              <a:gd name="connsiteX1" fmla="*/ 5835536 w 12209642"/>
              <a:gd name="connsiteY1" fmla="*/ 13751 h 6771938"/>
              <a:gd name="connsiteX2" fmla="*/ 5916037 w 12209642"/>
              <a:gd name="connsiteY2" fmla="*/ 15413 h 6771938"/>
              <a:gd name="connsiteX3" fmla="*/ 6663572 w 12209642"/>
              <a:gd name="connsiteY3" fmla="*/ 34889 h 6771938"/>
              <a:gd name="connsiteX4" fmla="*/ 7695576 w 12209642"/>
              <a:gd name="connsiteY4" fmla="*/ 66070 h 6771938"/>
              <a:gd name="connsiteX5" fmla="*/ 12195173 w 12209642"/>
              <a:gd name="connsiteY5" fmla="*/ 146727 h 6771938"/>
              <a:gd name="connsiteX6" fmla="*/ 12195173 w 12209642"/>
              <a:gd name="connsiteY6" fmla="*/ 146152 h 6771938"/>
              <a:gd name="connsiteX7" fmla="*/ 12200794 w 12209642"/>
              <a:gd name="connsiteY7" fmla="*/ 146152 h 6771938"/>
              <a:gd name="connsiteX8" fmla="*/ 12187652 w 12209642"/>
              <a:gd name="connsiteY8" fmla="*/ 6771938 h 6771938"/>
              <a:gd name="connsiteX9" fmla="*/ 3175 w 12209642"/>
              <a:gd name="connsiteY9" fmla="*/ 6770931 h 6771938"/>
              <a:gd name="connsiteX10" fmla="*/ 0 w 12209642"/>
              <a:gd name="connsiteY10" fmla="*/ 234972 h 6771938"/>
              <a:gd name="connsiteX11" fmla="*/ 3173 w 12209642"/>
              <a:gd name="connsiteY11" fmla="*/ 234645 h 6771938"/>
              <a:gd name="connsiteX12" fmla="*/ 3173 w 12209642"/>
              <a:gd name="connsiteY12" fmla="*/ 237343 h 6771938"/>
              <a:gd name="connsiteX13" fmla="*/ 851695 w 12209642"/>
              <a:gd name="connsiteY13" fmla="*/ 152790 h 6771938"/>
              <a:gd name="connsiteX14" fmla="*/ 1373141 w 12209642"/>
              <a:gd name="connsiteY14" fmla="*/ 112474 h 6771938"/>
              <a:gd name="connsiteX15" fmla="*/ 1744648 w 12209642"/>
              <a:gd name="connsiteY15" fmla="*/ 87156 h 6771938"/>
              <a:gd name="connsiteX16" fmla="*/ 3122726 w 12209642"/>
              <a:gd name="connsiteY16" fmla="*/ 21270 h 6771938"/>
              <a:gd name="connsiteX17" fmla="*/ 3334026 w 12209642"/>
              <a:gd name="connsiteY17" fmla="*/ 14354 h 6771938"/>
              <a:gd name="connsiteX18" fmla="*/ 4018918 w 12209642"/>
              <a:gd name="connsiteY18" fmla="*/ 1621 h 67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9642" h="6771938">
                <a:moveTo>
                  <a:pt x="4573199" y="0"/>
                </a:moveTo>
                <a:lnTo>
                  <a:pt x="5835536" y="13751"/>
                </a:lnTo>
                <a:lnTo>
                  <a:pt x="5916037" y="15413"/>
                </a:lnTo>
                <a:lnTo>
                  <a:pt x="6663572" y="34889"/>
                </a:lnTo>
                <a:lnTo>
                  <a:pt x="7695576" y="66070"/>
                </a:lnTo>
                <a:cubicBezTo>
                  <a:pt x="9149104" y="114677"/>
                  <a:pt x="10612478" y="168352"/>
                  <a:pt x="12195173" y="146727"/>
                </a:cubicBezTo>
                <a:lnTo>
                  <a:pt x="12195173" y="146152"/>
                </a:lnTo>
                <a:lnTo>
                  <a:pt x="12200794" y="146152"/>
                </a:lnTo>
                <a:cubicBezTo>
                  <a:pt x="12221951" y="2605641"/>
                  <a:pt x="12200124" y="4578426"/>
                  <a:pt x="12187652" y="6771938"/>
                </a:cubicBezTo>
                <a:lnTo>
                  <a:pt x="3175" y="6770931"/>
                </a:lnTo>
                <a:cubicBezTo>
                  <a:pt x="2117" y="4700228"/>
                  <a:pt x="1058" y="2305675"/>
                  <a:pt x="0" y="234972"/>
                </a:cubicBezTo>
                <a:lnTo>
                  <a:pt x="3173" y="234645"/>
                </a:lnTo>
                <a:lnTo>
                  <a:pt x="3173" y="237343"/>
                </a:lnTo>
                <a:cubicBezTo>
                  <a:pt x="290639" y="205421"/>
                  <a:pt x="573311" y="177361"/>
                  <a:pt x="851695" y="152790"/>
                </a:cubicBezTo>
                <a:lnTo>
                  <a:pt x="1373141" y="112474"/>
                </a:lnTo>
                <a:lnTo>
                  <a:pt x="1744648" y="87156"/>
                </a:lnTo>
                <a:cubicBezTo>
                  <a:pt x="2231619" y="57252"/>
                  <a:pt x="2704419" y="35906"/>
                  <a:pt x="3122726" y="21270"/>
                </a:cubicBezTo>
                <a:lnTo>
                  <a:pt x="3334026" y="14354"/>
                </a:lnTo>
                <a:lnTo>
                  <a:pt x="4018918" y="1621"/>
                </a:ln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2026994986"/>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1">
            <a:extLst>
              <a:ext uri="{FF2B5EF4-FFF2-40B4-BE49-F238E27FC236}">
                <a16:creationId xmlns:a16="http://schemas.microsoft.com/office/drawing/2014/main" id="{A2518FC7-80E2-A8D6-8EA9-E3D6420A171B}"/>
              </a:ext>
            </a:extLst>
          </p:cNvPr>
          <p:cNvSpPr>
            <a:spLocks noGrp="1"/>
          </p:cNvSpPr>
          <p:nvPr>
            <p:ph type="pic" sz="quarter" idx="13" hasCustomPrompt="1"/>
          </p:nvPr>
        </p:nvSpPr>
        <p:spPr>
          <a:xfrm>
            <a:off x="7398662" y="205952"/>
            <a:ext cx="4266635" cy="6675032"/>
          </a:xfrm>
          <a:custGeom>
            <a:avLst/>
            <a:gdLst>
              <a:gd name="connsiteX0" fmla="*/ 1713702 w 4266635"/>
              <a:gd name="connsiteY0" fmla="*/ 0 h 6675032"/>
              <a:gd name="connsiteX1" fmla="*/ 1754606 w 4266635"/>
              <a:gd name="connsiteY1" fmla="*/ 1325 h 6675032"/>
              <a:gd name="connsiteX2" fmla="*/ 4011427 w 4266635"/>
              <a:gd name="connsiteY2" fmla="*/ 39571 h 6675032"/>
              <a:gd name="connsiteX3" fmla="*/ 4256367 w 4266635"/>
              <a:gd name="connsiteY3" fmla="*/ 38034 h 6675032"/>
              <a:gd name="connsiteX4" fmla="*/ 4266635 w 4266635"/>
              <a:gd name="connsiteY4" fmla="*/ 41110 h 6675032"/>
              <a:gd name="connsiteX5" fmla="*/ 4047047 w 4266635"/>
              <a:gd name="connsiteY5" fmla="*/ 917664 h 6675032"/>
              <a:gd name="connsiteX6" fmla="*/ 3738390 w 4266635"/>
              <a:gd name="connsiteY6" fmla="*/ 2138913 h 6675032"/>
              <a:gd name="connsiteX7" fmla="*/ 3735064 w 4266635"/>
              <a:gd name="connsiteY7" fmla="*/ 2138913 h 6675032"/>
              <a:gd name="connsiteX8" fmla="*/ 3180579 w 4266635"/>
              <a:gd name="connsiteY8" fmla="*/ 4350099 h 6675032"/>
              <a:gd name="connsiteX9" fmla="*/ 3181497 w 4266635"/>
              <a:gd name="connsiteY9" fmla="*/ 4350099 h 6675032"/>
              <a:gd name="connsiteX10" fmla="*/ 2610068 w 4266635"/>
              <a:gd name="connsiteY10" fmla="*/ 6660321 h 6675032"/>
              <a:gd name="connsiteX11" fmla="*/ 0 w 4266635"/>
              <a:gd name="connsiteY11" fmla="*/ 6663496 h 6675032"/>
              <a:gd name="connsiteX12" fmla="*/ 600732 w 4266635"/>
              <a:gd name="connsiteY12" fmla="*/ 4350099 h 6675032"/>
              <a:gd name="connsiteX13" fmla="*/ 599086 w 4266635"/>
              <a:gd name="connsiteY13" fmla="*/ 4350099 h 6675032"/>
              <a:gd name="connsiteX14" fmla="*/ 1155368 w 4266635"/>
              <a:gd name="connsiteY14" fmla="*/ 2134650 h 6675032"/>
              <a:gd name="connsiteX15" fmla="*/ 1157991 w 4266635"/>
              <a:gd name="connsiteY15" fmla="*/ 2134650 h 6675032"/>
              <a:gd name="connsiteX16" fmla="*/ 1295471 w 4266635"/>
              <a:gd name="connsiteY16" fmla="*/ 1598862 h 6675032"/>
              <a:gd name="connsiteX17" fmla="*/ 1710004 w 4266635"/>
              <a:gd name="connsiteY17" fmla="*/ 141 h 667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6635" h="6675032">
                <a:moveTo>
                  <a:pt x="1713702" y="0"/>
                </a:moveTo>
                <a:lnTo>
                  <a:pt x="1754606" y="1325"/>
                </a:lnTo>
                <a:cubicBezTo>
                  <a:pt x="2490734" y="22852"/>
                  <a:pt x="3238446" y="38950"/>
                  <a:pt x="4011427" y="39571"/>
                </a:cubicBezTo>
                <a:lnTo>
                  <a:pt x="4256367" y="38034"/>
                </a:lnTo>
                <a:lnTo>
                  <a:pt x="4266635" y="41110"/>
                </a:lnTo>
                <a:lnTo>
                  <a:pt x="4047047" y="917664"/>
                </a:lnTo>
                <a:lnTo>
                  <a:pt x="3738390" y="2138913"/>
                </a:lnTo>
                <a:lnTo>
                  <a:pt x="3735064" y="2138913"/>
                </a:lnTo>
                <a:lnTo>
                  <a:pt x="3180579" y="4350099"/>
                </a:lnTo>
                <a:lnTo>
                  <a:pt x="3181497" y="4350099"/>
                </a:lnTo>
                <a:cubicBezTo>
                  <a:pt x="3003721" y="5065140"/>
                  <a:pt x="2787844" y="5945280"/>
                  <a:pt x="2610068" y="6660321"/>
                </a:cubicBezTo>
                <a:cubicBezTo>
                  <a:pt x="1682895" y="6682546"/>
                  <a:pt x="1060523" y="6676196"/>
                  <a:pt x="0" y="6663496"/>
                </a:cubicBezTo>
                <a:lnTo>
                  <a:pt x="600732" y="4350099"/>
                </a:lnTo>
                <a:lnTo>
                  <a:pt x="599086" y="4350099"/>
                </a:lnTo>
                <a:lnTo>
                  <a:pt x="1155368" y="2134650"/>
                </a:lnTo>
                <a:lnTo>
                  <a:pt x="1157991" y="2134650"/>
                </a:lnTo>
                <a:lnTo>
                  <a:pt x="1295471" y="1598862"/>
                </a:lnTo>
                <a:cubicBezTo>
                  <a:pt x="1433649" y="1065955"/>
                  <a:pt x="1570934" y="549122"/>
                  <a:pt x="1710004" y="141"/>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Tree>
    <p:extLst>
      <p:ext uri="{BB962C8B-B14F-4D97-AF65-F5344CB8AC3E}">
        <p14:creationId xmlns:p14="http://schemas.microsoft.com/office/powerpoint/2010/main" val="261918788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828470" y="1994946"/>
            <a:ext cx="5416241" cy="876378"/>
          </a:xfrm>
          <a:prstGeom prst="rect">
            <a:avLst/>
          </a:prstGeom>
        </p:spPr>
        <p:txBody>
          <a:bodyPr anchor="b"/>
          <a:lstStyle>
            <a:lvl1pPr marL="0" indent="0" algn="r">
              <a:buNone/>
              <a:defRPr sz="5000" b="1">
                <a:solidFill>
                  <a:schemeClr val="tx2"/>
                </a:solidFill>
              </a:defRPr>
            </a:lvl1pPr>
          </a:lstStyle>
          <a:p>
            <a:pPr lvl="0"/>
            <a:r>
              <a:rPr lang="nb-NO" dirty="0"/>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828470" y="2885129"/>
            <a:ext cx="5416241" cy="2017695"/>
          </a:xfrm>
          <a:prstGeom prst="rect">
            <a:avLst/>
          </a:prstGeom>
        </p:spPr>
        <p:txBody>
          <a:bodyPr/>
          <a:lstStyle>
            <a:lvl1pPr marL="0" indent="0" algn="r">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2" name="Picture Placeholder 6">
            <a:extLst>
              <a:ext uri="{FF2B5EF4-FFF2-40B4-BE49-F238E27FC236}">
                <a16:creationId xmlns:a16="http://schemas.microsoft.com/office/drawing/2014/main" id="{5AAB8CF9-FD6E-E9A6-F7C6-A6A8E0EA8388}"/>
              </a:ext>
            </a:extLst>
          </p:cNvPr>
          <p:cNvSpPr>
            <a:spLocks noGrp="1"/>
          </p:cNvSpPr>
          <p:nvPr>
            <p:ph type="pic" sz="quarter" idx="13" hasCustomPrompt="1"/>
          </p:nvPr>
        </p:nvSpPr>
        <p:spPr>
          <a:xfrm>
            <a:off x="6645725" y="124588"/>
            <a:ext cx="5555800" cy="6760098"/>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 name="connsiteX0" fmla="*/ 91440 w 5646674"/>
              <a:gd name="connsiteY0" fmla="*/ 0 h 6756866"/>
              <a:gd name="connsiteX1" fmla="*/ 4230624 w 5646674"/>
              <a:gd name="connsiteY1" fmla="*/ 81848 h 6756866"/>
              <a:gd name="connsiteX2" fmla="*/ 4230624 w 5646674"/>
              <a:gd name="connsiteY2" fmla="*/ 932104 h 6756866"/>
              <a:gd name="connsiteX3" fmla="*/ 4297548 w 5646674"/>
              <a:gd name="connsiteY3" fmla="*/ 999028 h 6756866"/>
              <a:gd name="connsiteX4" fmla="*/ 5079592 w 5646674"/>
              <a:gd name="connsiteY4" fmla="*/ 999028 h 6756866"/>
              <a:gd name="connsiteX5" fmla="*/ 5146516 w 5646674"/>
              <a:gd name="connsiteY5" fmla="*/ 932104 h 6756866"/>
              <a:gd name="connsiteX6" fmla="*/ 5146516 w 5646674"/>
              <a:gd name="connsiteY6" fmla="*/ 99959 h 6756866"/>
              <a:gd name="connsiteX7" fmla="*/ 5640578 w 5646674"/>
              <a:gd name="connsiteY7" fmla="*/ 109728 h 6756866"/>
              <a:gd name="connsiteX8" fmla="*/ 5646674 w 5646674"/>
              <a:gd name="connsiteY8" fmla="*/ 6744081 h 6756866"/>
              <a:gd name="connsiteX9" fmla="*/ 2930525 w 5646674"/>
              <a:gd name="connsiteY9" fmla="*/ 6611493 h 6756866"/>
              <a:gd name="connsiteX10" fmla="*/ 0 w 5646674"/>
              <a:gd name="connsiteY10" fmla="*/ 6620891 h 6756866"/>
              <a:gd name="connsiteX11" fmla="*/ 91440 w 5646674"/>
              <a:gd name="connsiteY11" fmla="*/ 0 h 6756866"/>
              <a:gd name="connsiteX0" fmla="*/ 91440 w 5646674"/>
              <a:gd name="connsiteY0" fmla="*/ 0 h 6765448"/>
              <a:gd name="connsiteX1" fmla="*/ 4230624 w 5646674"/>
              <a:gd name="connsiteY1" fmla="*/ 81848 h 6765448"/>
              <a:gd name="connsiteX2" fmla="*/ 4230624 w 5646674"/>
              <a:gd name="connsiteY2" fmla="*/ 932104 h 6765448"/>
              <a:gd name="connsiteX3" fmla="*/ 4297548 w 5646674"/>
              <a:gd name="connsiteY3" fmla="*/ 999028 h 6765448"/>
              <a:gd name="connsiteX4" fmla="*/ 5079592 w 5646674"/>
              <a:gd name="connsiteY4" fmla="*/ 999028 h 6765448"/>
              <a:gd name="connsiteX5" fmla="*/ 5146516 w 5646674"/>
              <a:gd name="connsiteY5" fmla="*/ 932104 h 6765448"/>
              <a:gd name="connsiteX6" fmla="*/ 5146516 w 5646674"/>
              <a:gd name="connsiteY6" fmla="*/ 99959 h 6765448"/>
              <a:gd name="connsiteX7" fmla="*/ 5640578 w 5646674"/>
              <a:gd name="connsiteY7" fmla="*/ 109728 h 6765448"/>
              <a:gd name="connsiteX8" fmla="*/ 5646674 w 5646674"/>
              <a:gd name="connsiteY8" fmla="*/ 6744081 h 6765448"/>
              <a:gd name="connsiteX9" fmla="*/ 2949575 w 5646674"/>
              <a:gd name="connsiteY9" fmla="*/ 6732143 h 6765448"/>
              <a:gd name="connsiteX10" fmla="*/ 0 w 5646674"/>
              <a:gd name="connsiteY10" fmla="*/ 6620891 h 6765448"/>
              <a:gd name="connsiteX11" fmla="*/ 91440 w 5646674"/>
              <a:gd name="connsiteY11" fmla="*/ 0 h 6765448"/>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72724"/>
              <a:gd name="connsiteX1" fmla="*/ 4230624 w 5646674"/>
              <a:gd name="connsiteY1" fmla="*/ 81848 h 6772724"/>
              <a:gd name="connsiteX2" fmla="*/ 4230624 w 5646674"/>
              <a:gd name="connsiteY2" fmla="*/ 932104 h 6772724"/>
              <a:gd name="connsiteX3" fmla="*/ 4297548 w 5646674"/>
              <a:gd name="connsiteY3" fmla="*/ 999028 h 6772724"/>
              <a:gd name="connsiteX4" fmla="*/ 5079592 w 5646674"/>
              <a:gd name="connsiteY4" fmla="*/ 999028 h 6772724"/>
              <a:gd name="connsiteX5" fmla="*/ 5146516 w 5646674"/>
              <a:gd name="connsiteY5" fmla="*/ 932104 h 6772724"/>
              <a:gd name="connsiteX6" fmla="*/ 5146516 w 5646674"/>
              <a:gd name="connsiteY6" fmla="*/ 99959 h 6772724"/>
              <a:gd name="connsiteX7" fmla="*/ 5640578 w 5646674"/>
              <a:gd name="connsiteY7" fmla="*/ 109728 h 6772724"/>
              <a:gd name="connsiteX8" fmla="*/ 5646674 w 5646674"/>
              <a:gd name="connsiteY8" fmla="*/ 6744081 h 6772724"/>
              <a:gd name="connsiteX9" fmla="*/ 2949575 w 5646674"/>
              <a:gd name="connsiteY9" fmla="*/ 6732143 h 6772724"/>
              <a:gd name="connsiteX10" fmla="*/ 0 w 5646674"/>
              <a:gd name="connsiteY10" fmla="*/ 6620891 h 6772724"/>
              <a:gd name="connsiteX11" fmla="*/ 91440 w 5646674"/>
              <a:gd name="connsiteY11" fmla="*/ 0 h 6772724"/>
              <a:gd name="connsiteX0" fmla="*/ 91440 w 5646674"/>
              <a:gd name="connsiteY0" fmla="*/ 0 h 6753444"/>
              <a:gd name="connsiteX1" fmla="*/ 4230624 w 5646674"/>
              <a:gd name="connsiteY1" fmla="*/ 81848 h 6753444"/>
              <a:gd name="connsiteX2" fmla="*/ 4230624 w 5646674"/>
              <a:gd name="connsiteY2" fmla="*/ 932104 h 6753444"/>
              <a:gd name="connsiteX3" fmla="*/ 4297548 w 5646674"/>
              <a:gd name="connsiteY3" fmla="*/ 999028 h 6753444"/>
              <a:gd name="connsiteX4" fmla="*/ 5079592 w 5646674"/>
              <a:gd name="connsiteY4" fmla="*/ 999028 h 6753444"/>
              <a:gd name="connsiteX5" fmla="*/ 5146516 w 5646674"/>
              <a:gd name="connsiteY5" fmla="*/ 932104 h 6753444"/>
              <a:gd name="connsiteX6" fmla="*/ 5146516 w 5646674"/>
              <a:gd name="connsiteY6" fmla="*/ 99959 h 6753444"/>
              <a:gd name="connsiteX7" fmla="*/ 5640578 w 5646674"/>
              <a:gd name="connsiteY7" fmla="*/ 109728 h 6753444"/>
              <a:gd name="connsiteX8" fmla="*/ 5646674 w 5646674"/>
              <a:gd name="connsiteY8" fmla="*/ 6744081 h 6753444"/>
              <a:gd name="connsiteX9" fmla="*/ 2949575 w 5646674"/>
              <a:gd name="connsiteY9" fmla="*/ 6732143 h 6753444"/>
              <a:gd name="connsiteX10" fmla="*/ 0 w 5646674"/>
              <a:gd name="connsiteY10" fmla="*/ 6620891 h 6753444"/>
              <a:gd name="connsiteX11" fmla="*/ 91440 w 564667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54610 w 5555234"/>
              <a:gd name="connsiteY10" fmla="*/ 6728841 h 6753444"/>
              <a:gd name="connsiteX11" fmla="*/ 0 w 5555234"/>
              <a:gd name="connsiteY11" fmla="*/ 0 h 6753444"/>
              <a:gd name="connsiteX0" fmla="*/ 0 w 5555234"/>
              <a:gd name="connsiteY0" fmla="*/ 0 h 6753444"/>
              <a:gd name="connsiteX1" fmla="*/ 4139184 w 5555234"/>
              <a:gd name="connsiteY1" fmla="*/ 81848 h 6753444"/>
              <a:gd name="connsiteX2" fmla="*/ 4139184 w 5555234"/>
              <a:gd name="connsiteY2" fmla="*/ 932104 h 6753444"/>
              <a:gd name="connsiteX3" fmla="*/ 4206108 w 5555234"/>
              <a:gd name="connsiteY3" fmla="*/ 999028 h 6753444"/>
              <a:gd name="connsiteX4" fmla="*/ 4988152 w 5555234"/>
              <a:gd name="connsiteY4" fmla="*/ 999028 h 6753444"/>
              <a:gd name="connsiteX5" fmla="*/ 5055076 w 5555234"/>
              <a:gd name="connsiteY5" fmla="*/ 932104 h 6753444"/>
              <a:gd name="connsiteX6" fmla="*/ 5055076 w 5555234"/>
              <a:gd name="connsiteY6" fmla="*/ 99959 h 6753444"/>
              <a:gd name="connsiteX7" fmla="*/ 5549138 w 5555234"/>
              <a:gd name="connsiteY7" fmla="*/ 109728 h 6753444"/>
              <a:gd name="connsiteX8" fmla="*/ 5555234 w 5555234"/>
              <a:gd name="connsiteY8" fmla="*/ 6744081 h 6753444"/>
              <a:gd name="connsiteX9" fmla="*/ 2858135 w 5555234"/>
              <a:gd name="connsiteY9" fmla="*/ 6732143 h 6753444"/>
              <a:gd name="connsiteX10" fmla="*/ 41910 w 5555234"/>
              <a:gd name="connsiteY10" fmla="*/ 6741541 h 6753444"/>
              <a:gd name="connsiteX11" fmla="*/ 0 w 5555234"/>
              <a:gd name="connsiteY11" fmla="*/ 0 h 6753444"/>
              <a:gd name="connsiteX0" fmla="*/ 8289 w 5563523"/>
              <a:gd name="connsiteY0" fmla="*/ 0 h 6753444"/>
              <a:gd name="connsiteX1" fmla="*/ 4147473 w 5563523"/>
              <a:gd name="connsiteY1" fmla="*/ 81848 h 6753444"/>
              <a:gd name="connsiteX2" fmla="*/ 4147473 w 5563523"/>
              <a:gd name="connsiteY2" fmla="*/ 932104 h 6753444"/>
              <a:gd name="connsiteX3" fmla="*/ 4214397 w 5563523"/>
              <a:gd name="connsiteY3" fmla="*/ 999028 h 6753444"/>
              <a:gd name="connsiteX4" fmla="*/ 4996441 w 5563523"/>
              <a:gd name="connsiteY4" fmla="*/ 999028 h 6753444"/>
              <a:gd name="connsiteX5" fmla="*/ 5063365 w 5563523"/>
              <a:gd name="connsiteY5" fmla="*/ 932104 h 6753444"/>
              <a:gd name="connsiteX6" fmla="*/ 5063365 w 5563523"/>
              <a:gd name="connsiteY6" fmla="*/ 99959 h 6753444"/>
              <a:gd name="connsiteX7" fmla="*/ 5557427 w 5563523"/>
              <a:gd name="connsiteY7" fmla="*/ 109728 h 6753444"/>
              <a:gd name="connsiteX8" fmla="*/ 5563523 w 5563523"/>
              <a:gd name="connsiteY8" fmla="*/ 6744081 h 6753444"/>
              <a:gd name="connsiteX9" fmla="*/ 2866424 w 5563523"/>
              <a:gd name="connsiteY9" fmla="*/ 6732143 h 6753444"/>
              <a:gd name="connsiteX10" fmla="*/ 8924 w 5563523"/>
              <a:gd name="connsiteY10" fmla="*/ 6744716 h 6753444"/>
              <a:gd name="connsiteX11" fmla="*/ 8289 w 5563523"/>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53444"/>
              <a:gd name="connsiteX1" fmla="*/ 4139750 w 5555800"/>
              <a:gd name="connsiteY1" fmla="*/ 81848 h 6753444"/>
              <a:gd name="connsiteX2" fmla="*/ 4139750 w 5555800"/>
              <a:gd name="connsiteY2" fmla="*/ 932104 h 6753444"/>
              <a:gd name="connsiteX3" fmla="*/ 4206674 w 5555800"/>
              <a:gd name="connsiteY3" fmla="*/ 999028 h 6753444"/>
              <a:gd name="connsiteX4" fmla="*/ 4988718 w 5555800"/>
              <a:gd name="connsiteY4" fmla="*/ 999028 h 6753444"/>
              <a:gd name="connsiteX5" fmla="*/ 5055642 w 5555800"/>
              <a:gd name="connsiteY5" fmla="*/ 932104 h 6753444"/>
              <a:gd name="connsiteX6" fmla="*/ 5055642 w 5555800"/>
              <a:gd name="connsiteY6" fmla="*/ 99959 h 6753444"/>
              <a:gd name="connsiteX7" fmla="*/ 5549704 w 5555800"/>
              <a:gd name="connsiteY7" fmla="*/ 109728 h 6753444"/>
              <a:gd name="connsiteX8" fmla="*/ 5555800 w 5555800"/>
              <a:gd name="connsiteY8" fmla="*/ 6744081 h 6753444"/>
              <a:gd name="connsiteX9" fmla="*/ 2858701 w 5555800"/>
              <a:gd name="connsiteY9" fmla="*/ 6732143 h 6753444"/>
              <a:gd name="connsiteX10" fmla="*/ 1201 w 5555800"/>
              <a:gd name="connsiteY10" fmla="*/ 6744716 h 6753444"/>
              <a:gd name="connsiteX11" fmla="*/ 566 w 5555800"/>
              <a:gd name="connsiteY11" fmla="*/ 0 h 6753444"/>
              <a:gd name="connsiteX0" fmla="*/ 566 w 5555800"/>
              <a:gd name="connsiteY0" fmla="*/ 0 h 6760098"/>
              <a:gd name="connsiteX1" fmla="*/ 4139750 w 5555800"/>
              <a:gd name="connsiteY1" fmla="*/ 81848 h 6760098"/>
              <a:gd name="connsiteX2" fmla="*/ 4139750 w 5555800"/>
              <a:gd name="connsiteY2" fmla="*/ 932104 h 6760098"/>
              <a:gd name="connsiteX3" fmla="*/ 4206674 w 5555800"/>
              <a:gd name="connsiteY3" fmla="*/ 999028 h 6760098"/>
              <a:gd name="connsiteX4" fmla="*/ 4988718 w 5555800"/>
              <a:gd name="connsiteY4" fmla="*/ 999028 h 6760098"/>
              <a:gd name="connsiteX5" fmla="*/ 5055642 w 5555800"/>
              <a:gd name="connsiteY5" fmla="*/ 932104 h 6760098"/>
              <a:gd name="connsiteX6" fmla="*/ 5055642 w 5555800"/>
              <a:gd name="connsiteY6" fmla="*/ 99959 h 6760098"/>
              <a:gd name="connsiteX7" fmla="*/ 5549704 w 5555800"/>
              <a:gd name="connsiteY7" fmla="*/ 109728 h 6760098"/>
              <a:gd name="connsiteX8" fmla="*/ 5555800 w 5555800"/>
              <a:gd name="connsiteY8" fmla="*/ 6744081 h 6760098"/>
              <a:gd name="connsiteX9" fmla="*/ 2858701 w 5555800"/>
              <a:gd name="connsiteY9" fmla="*/ 6757543 h 6760098"/>
              <a:gd name="connsiteX10" fmla="*/ 1201 w 5555800"/>
              <a:gd name="connsiteY10" fmla="*/ 6744716 h 6760098"/>
              <a:gd name="connsiteX11" fmla="*/ 566 w 5555800"/>
              <a:gd name="connsiteY11" fmla="*/ 0 h 676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5800" h="6760098">
                <a:moveTo>
                  <a:pt x="566" y="0"/>
                </a:moveTo>
                <a:lnTo>
                  <a:pt x="4139750" y="81848"/>
                </a:lnTo>
                <a:lnTo>
                  <a:pt x="4139750" y="932104"/>
                </a:lnTo>
                <a:cubicBezTo>
                  <a:pt x="4139750" y="969065"/>
                  <a:pt x="4169713" y="999028"/>
                  <a:pt x="4206674" y="999028"/>
                </a:cubicBezTo>
                <a:lnTo>
                  <a:pt x="4988718" y="999028"/>
                </a:lnTo>
                <a:cubicBezTo>
                  <a:pt x="5025679" y="999028"/>
                  <a:pt x="5055642" y="969065"/>
                  <a:pt x="5055642" y="932104"/>
                </a:cubicBezTo>
                <a:lnTo>
                  <a:pt x="5055642" y="99959"/>
                </a:lnTo>
                <a:lnTo>
                  <a:pt x="5549704" y="109728"/>
                </a:lnTo>
                <a:cubicBezTo>
                  <a:pt x="5551736" y="2208996"/>
                  <a:pt x="5553768" y="4644813"/>
                  <a:pt x="5555800" y="6744081"/>
                </a:cubicBezTo>
                <a:cubicBezTo>
                  <a:pt x="5387525" y="6771682"/>
                  <a:pt x="2854510" y="6754580"/>
                  <a:pt x="2858701" y="6757543"/>
                </a:cubicBezTo>
                <a:cubicBezTo>
                  <a:pt x="2836899" y="6746452"/>
                  <a:pt x="714518" y="6757458"/>
                  <a:pt x="1201" y="6744716"/>
                </a:cubicBezTo>
                <a:cubicBezTo>
                  <a:pt x="-4387" y="5525558"/>
                  <a:pt x="11996" y="928328"/>
                  <a:pt x="566"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en-US" dirty="0" err="1"/>
              <a:t>Klikk</a:t>
            </a:r>
            <a:r>
              <a:rPr lang="en-US" dirty="0"/>
              <a:t> </a:t>
            </a:r>
            <a:r>
              <a:rPr lang="en-US" dirty="0" err="1"/>
              <a:t>på</a:t>
            </a:r>
            <a:r>
              <a:rPr lang="en-US" dirty="0"/>
              <a:t> </a:t>
            </a:r>
            <a:r>
              <a:rPr lang="en-US" dirty="0" err="1"/>
              <a:t>ikonet</a:t>
            </a:r>
            <a:br>
              <a:rPr lang="en-US" dirty="0"/>
            </a:br>
            <a:r>
              <a:rPr lang="en-US" dirty="0"/>
              <a:t>for </a:t>
            </a:r>
            <a:r>
              <a:rPr lang="en-US" dirty="0" err="1"/>
              <a:t>å</a:t>
            </a:r>
            <a:r>
              <a:rPr lang="en-US" dirty="0"/>
              <a:t> </a:t>
            </a:r>
            <a:r>
              <a:rPr lang="en-US" dirty="0" err="1"/>
              <a:t>sette</a:t>
            </a:r>
            <a:r>
              <a:rPr lang="en-US" dirty="0"/>
              <a:t> inn </a:t>
            </a:r>
            <a:r>
              <a:rPr lang="en-US" dirty="0" err="1"/>
              <a:t>bilde</a:t>
            </a:r>
            <a:endParaRPr lang="nb-NO" dirty="0"/>
          </a:p>
        </p:txBody>
      </p:sp>
    </p:spTree>
    <p:extLst>
      <p:ext uri="{BB962C8B-B14F-4D97-AF65-F5344CB8AC3E}">
        <p14:creationId xmlns:p14="http://schemas.microsoft.com/office/powerpoint/2010/main" val="2896989626"/>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E79D1F98-29B5-F4CA-176C-08B6AFFB5A9E}"/>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6AF2A64A-33D4-A1A0-4083-444C652D4AD1}"/>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D0F76CC8-C0BB-33AE-5280-CF28FECD19D2}"/>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10441028-4EC5-96F0-BD93-1F78F2045B8C}"/>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chemeClr val="tx2">
                    <a:lumMod val="10000"/>
                  </a:schemeClr>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Mentz </a:t>
            </a:r>
            <a:r>
              <a:rPr lang="nb-NO" sz="1200" b="0" i="0" u="none" strike="noStrike" dirty="0" err="1">
                <a:solidFill>
                  <a:schemeClr val="tx2">
                    <a:lumMod val="10000"/>
                  </a:schemeClr>
                </a:solidFill>
                <a:effectLst/>
                <a:latin typeface="Arial" panose="020B0604020202020204" pitchFamily="34" charset="0"/>
                <a:cs typeface="Arial" panose="020B0604020202020204" pitchFamily="34" charset="0"/>
              </a:rPr>
              <a:t>Indergaard</a:t>
            </a:r>
            <a:r>
              <a:rPr lang="nb-NO" sz="1200" b="0" i="0" u="none" strike="noStrike" dirty="0">
                <a:solidFill>
                  <a:schemeClr val="tx2">
                    <a:lumMod val="10000"/>
                  </a:schemeClr>
                </a:solidFill>
                <a:effectLst/>
                <a:latin typeface="Arial" panose="020B0604020202020204" pitchFamily="34" charset="0"/>
                <a:cs typeface="Arial" panose="020B0604020202020204" pitchFamily="34" charset="0"/>
              </a:rPr>
              <a:t>/NTNU</a:t>
            </a:r>
            <a:r>
              <a:rPr lang="nb-NO" sz="1200" dirty="0">
                <a:solidFill>
                  <a:schemeClr val="tx2">
                    <a:lumMod val="10000"/>
                  </a:schemeClr>
                </a:solidFill>
                <a:latin typeface="Arial" panose="020B0604020202020204" pitchFamily="34" charset="0"/>
                <a:cs typeface="Arial" panose="020B0604020202020204" pitchFamily="34" charset="0"/>
              </a:rPr>
              <a:t>   Gjøvik – Foto: </a:t>
            </a:r>
            <a:r>
              <a:rPr lang="nb-NO" sz="1200" dirty="0">
                <a:solidFill>
                  <a:schemeClr val="tx2">
                    <a:lumMod val="10000"/>
                  </a:schemeClr>
                </a:solidFill>
                <a:effectLst/>
                <a:latin typeface="Arial" panose="020B0604020202020204" pitchFamily="34" charset="0"/>
                <a:cs typeface="Arial" panose="020B0604020202020204" pitchFamily="34" charset="0"/>
              </a:rPr>
              <a:t>Espen </a:t>
            </a:r>
            <a:r>
              <a:rPr lang="nb-NO" sz="1200" dirty="0" err="1">
                <a:solidFill>
                  <a:schemeClr val="tx2">
                    <a:lumMod val="10000"/>
                  </a:schemeClr>
                </a:solidFill>
                <a:effectLst/>
                <a:latin typeface="Arial" panose="020B0604020202020204" pitchFamily="34" charset="0"/>
                <a:cs typeface="Arial" panose="020B0604020202020204" pitchFamily="34" charset="0"/>
              </a:rPr>
              <a:t>Taftø</a:t>
            </a:r>
            <a:r>
              <a:rPr lang="nb-NO" sz="1200" dirty="0">
                <a:solidFill>
                  <a:schemeClr val="tx2">
                    <a:lumMod val="10000"/>
                  </a:schemeClr>
                </a:solidFill>
                <a:effectLst/>
                <a:latin typeface="Arial" panose="020B0604020202020204" pitchFamily="34" charset="0"/>
                <a:cs typeface="Arial" panose="020B0604020202020204" pitchFamily="34" charset="0"/>
              </a:rPr>
              <a:t> Vestad/NTNU</a:t>
            </a:r>
            <a:r>
              <a:rPr lang="nb-NO" sz="1200" dirty="0">
                <a:solidFill>
                  <a:schemeClr val="tx2">
                    <a:lumMod val="10000"/>
                  </a:schemeClr>
                </a:solidFill>
                <a:latin typeface="Arial" panose="020B0604020202020204" pitchFamily="34" charset="0"/>
                <a:cs typeface="Arial" panose="020B0604020202020204" pitchFamily="34" charset="0"/>
              </a:rPr>
              <a:t>   |   Ålesund – Foto: </a:t>
            </a:r>
            <a:r>
              <a:rPr lang="nb-NO" sz="1200" dirty="0">
                <a:solidFill>
                  <a:schemeClr val="tx2">
                    <a:lumMod val="10000"/>
                  </a:schemeClr>
                </a:solidFill>
                <a:effectLst/>
                <a:latin typeface="Arial" panose="020B0604020202020204" pitchFamily="34" charset="0"/>
                <a:cs typeface="Arial" panose="020B0604020202020204" pitchFamily="34" charset="0"/>
              </a:rPr>
              <a:t>Sissel Basso/NTNU</a:t>
            </a:r>
            <a:r>
              <a:rPr lang="nb-NO" sz="1200" dirty="0">
                <a:solidFill>
                  <a:schemeClr val="tx2">
                    <a:lumMod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9318695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6" name="Picture Placeholder 18">
            <a:extLst>
              <a:ext uri="{FF2B5EF4-FFF2-40B4-BE49-F238E27FC236}">
                <a16:creationId xmlns:a16="http://schemas.microsoft.com/office/drawing/2014/main" id="{D56A1B1B-1434-20A4-A7DF-196F5C31DCD7}"/>
              </a:ext>
            </a:extLst>
          </p:cNvPr>
          <p:cNvSpPr>
            <a:spLocks noGrp="1"/>
          </p:cNvSpPr>
          <p:nvPr>
            <p:ph type="pic" sz="quarter" idx="10" hasCustomPrompt="1"/>
          </p:nvPr>
        </p:nvSpPr>
        <p:spPr>
          <a:xfrm>
            <a:off x="-69659" y="80012"/>
            <a:ext cx="12336936" cy="6829573"/>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76850"/>
              <a:gd name="connsiteX1" fmla="*/ 5864223 w 12213430"/>
              <a:gd name="connsiteY1" fmla="*/ 18413 h 6776850"/>
              <a:gd name="connsiteX2" fmla="*/ 10334943 w 12213430"/>
              <a:gd name="connsiteY2" fmla="*/ 134890 h 6776850"/>
              <a:gd name="connsiteX3" fmla="*/ 10785474 w 12213430"/>
              <a:gd name="connsiteY3" fmla="*/ 141073 h 6776850"/>
              <a:gd name="connsiteX4" fmla="*/ 10785474 w 12213430"/>
              <a:gd name="connsiteY4" fmla="*/ 963452 h 6776850"/>
              <a:gd name="connsiteX5" fmla="*/ 10856104 w 12213430"/>
              <a:gd name="connsiteY5" fmla="*/ 1034082 h 6776850"/>
              <a:gd name="connsiteX6" fmla="*/ 11633911 w 12213430"/>
              <a:gd name="connsiteY6" fmla="*/ 1034082 h 6776850"/>
              <a:gd name="connsiteX7" fmla="*/ 11704541 w 12213430"/>
              <a:gd name="connsiteY7" fmla="*/ 963452 h 6776850"/>
              <a:gd name="connsiteX8" fmla="*/ 11704541 w 12213430"/>
              <a:gd name="connsiteY8" fmla="*/ 150472 h 6776850"/>
              <a:gd name="connsiteX9" fmla="*/ 12200794 w 12213430"/>
              <a:gd name="connsiteY9" fmla="*/ 150502 h 6776850"/>
              <a:gd name="connsiteX10" fmla="*/ 12200352 w 12213430"/>
              <a:gd name="connsiteY10" fmla="*/ 6427038 h 6776850"/>
              <a:gd name="connsiteX11" fmla="*/ 3175 w 12213430"/>
              <a:gd name="connsiteY11" fmla="*/ 6762581 h 6776850"/>
              <a:gd name="connsiteX12" fmla="*/ 0 w 12213430"/>
              <a:gd name="connsiteY12" fmla="*/ 239322 h 6776850"/>
              <a:gd name="connsiteX13" fmla="*/ 4173849 w 12213430"/>
              <a:gd name="connsiteY13" fmla="*/ 0 h 6776850"/>
              <a:gd name="connsiteX0" fmla="*/ 4173849 w 12213430"/>
              <a:gd name="connsiteY0" fmla="*/ 0 h 6785075"/>
              <a:gd name="connsiteX1" fmla="*/ 5864223 w 12213430"/>
              <a:gd name="connsiteY1" fmla="*/ 18413 h 6785075"/>
              <a:gd name="connsiteX2" fmla="*/ 10334943 w 12213430"/>
              <a:gd name="connsiteY2" fmla="*/ 134890 h 6785075"/>
              <a:gd name="connsiteX3" fmla="*/ 10785474 w 12213430"/>
              <a:gd name="connsiteY3" fmla="*/ 141073 h 6785075"/>
              <a:gd name="connsiteX4" fmla="*/ 10785474 w 12213430"/>
              <a:gd name="connsiteY4" fmla="*/ 963452 h 6785075"/>
              <a:gd name="connsiteX5" fmla="*/ 10856104 w 12213430"/>
              <a:gd name="connsiteY5" fmla="*/ 1034082 h 6785075"/>
              <a:gd name="connsiteX6" fmla="*/ 11633911 w 12213430"/>
              <a:gd name="connsiteY6" fmla="*/ 1034082 h 6785075"/>
              <a:gd name="connsiteX7" fmla="*/ 11704541 w 12213430"/>
              <a:gd name="connsiteY7" fmla="*/ 963452 h 6785075"/>
              <a:gd name="connsiteX8" fmla="*/ 11704541 w 12213430"/>
              <a:gd name="connsiteY8" fmla="*/ 150472 h 6785075"/>
              <a:gd name="connsiteX9" fmla="*/ 12200794 w 12213430"/>
              <a:gd name="connsiteY9" fmla="*/ 150502 h 6785075"/>
              <a:gd name="connsiteX10" fmla="*/ 12200352 w 12213430"/>
              <a:gd name="connsiteY10" fmla="*/ 6427038 h 6785075"/>
              <a:gd name="connsiteX11" fmla="*/ 3175 w 12213430"/>
              <a:gd name="connsiteY11" fmla="*/ 6762581 h 6785075"/>
              <a:gd name="connsiteX12" fmla="*/ 0 w 12213430"/>
              <a:gd name="connsiteY12" fmla="*/ 239322 h 6785075"/>
              <a:gd name="connsiteX13" fmla="*/ 4173849 w 12213430"/>
              <a:gd name="connsiteY13" fmla="*/ 0 h 6785075"/>
              <a:gd name="connsiteX0" fmla="*/ 4173849 w 12209642"/>
              <a:gd name="connsiteY0" fmla="*/ 0 h 6987926"/>
              <a:gd name="connsiteX1" fmla="*/ 5864223 w 12209642"/>
              <a:gd name="connsiteY1" fmla="*/ 18413 h 6987926"/>
              <a:gd name="connsiteX2" fmla="*/ 10334943 w 12209642"/>
              <a:gd name="connsiteY2" fmla="*/ 134890 h 6987926"/>
              <a:gd name="connsiteX3" fmla="*/ 10785474 w 12209642"/>
              <a:gd name="connsiteY3" fmla="*/ 141073 h 6987926"/>
              <a:gd name="connsiteX4" fmla="*/ 10785474 w 12209642"/>
              <a:gd name="connsiteY4" fmla="*/ 963452 h 6987926"/>
              <a:gd name="connsiteX5" fmla="*/ 10856104 w 12209642"/>
              <a:gd name="connsiteY5" fmla="*/ 1034082 h 6987926"/>
              <a:gd name="connsiteX6" fmla="*/ 11633911 w 12209642"/>
              <a:gd name="connsiteY6" fmla="*/ 1034082 h 6987926"/>
              <a:gd name="connsiteX7" fmla="*/ 11704541 w 12209642"/>
              <a:gd name="connsiteY7" fmla="*/ 963452 h 6987926"/>
              <a:gd name="connsiteX8" fmla="*/ 11704541 w 12209642"/>
              <a:gd name="connsiteY8" fmla="*/ 150472 h 6987926"/>
              <a:gd name="connsiteX9" fmla="*/ 12200794 w 12209642"/>
              <a:gd name="connsiteY9" fmla="*/ 150502 h 6987926"/>
              <a:gd name="connsiteX10" fmla="*/ 12187652 w 12209642"/>
              <a:gd name="connsiteY10" fmla="*/ 6769938 h 6987926"/>
              <a:gd name="connsiteX11" fmla="*/ 3175 w 12209642"/>
              <a:gd name="connsiteY11" fmla="*/ 6762581 h 6987926"/>
              <a:gd name="connsiteX12" fmla="*/ 0 w 12209642"/>
              <a:gd name="connsiteY12" fmla="*/ 239322 h 6987926"/>
              <a:gd name="connsiteX13" fmla="*/ 4173849 w 12209642"/>
              <a:gd name="connsiteY13" fmla="*/ 0 h 6987926"/>
              <a:gd name="connsiteX0" fmla="*/ 4173849 w 12209642"/>
              <a:gd name="connsiteY0" fmla="*/ 0 h 6804681"/>
              <a:gd name="connsiteX1" fmla="*/ 5864223 w 12209642"/>
              <a:gd name="connsiteY1" fmla="*/ 18413 h 6804681"/>
              <a:gd name="connsiteX2" fmla="*/ 10334943 w 12209642"/>
              <a:gd name="connsiteY2" fmla="*/ 134890 h 6804681"/>
              <a:gd name="connsiteX3" fmla="*/ 10785474 w 12209642"/>
              <a:gd name="connsiteY3" fmla="*/ 141073 h 6804681"/>
              <a:gd name="connsiteX4" fmla="*/ 10785474 w 12209642"/>
              <a:gd name="connsiteY4" fmla="*/ 963452 h 6804681"/>
              <a:gd name="connsiteX5" fmla="*/ 10856104 w 12209642"/>
              <a:gd name="connsiteY5" fmla="*/ 1034082 h 6804681"/>
              <a:gd name="connsiteX6" fmla="*/ 11633911 w 12209642"/>
              <a:gd name="connsiteY6" fmla="*/ 1034082 h 6804681"/>
              <a:gd name="connsiteX7" fmla="*/ 11704541 w 12209642"/>
              <a:gd name="connsiteY7" fmla="*/ 963452 h 6804681"/>
              <a:gd name="connsiteX8" fmla="*/ 11704541 w 12209642"/>
              <a:gd name="connsiteY8" fmla="*/ 150472 h 6804681"/>
              <a:gd name="connsiteX9" fmla="*/ 12200794 w 12209642"/>
              <a:gd name="connsiteY9" fmla="*/ 150502 h 6804681"/>
              <a:gd name="connsiteX10" fmla="*/ 12187652 w 12209642"/>
              <a:gd name="connsiteY10" fmla="*/ 6769938 h 6804681"/>
              <a:gd name="connsiteX11" fmla="*/ 3175 w 12209642"/>
              <a:gd name="connsiteY11" fmla="*/ 6762581 h 6804681"/>
              <a:gd name="connsiteX12" fmla="*/ 0 w 12209642"/>
              <a:gd name="connsiteY12" fmla="*/ 239322 h 6804681"/>
              <a:gd name="connsiteX13" fmla="*/ 4173849 w 12209642"/>
              <a:gd name="connsiteY13" fmla="*/ 0 h 6804681"/>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09642"/>
              <a:gd name="connsiteY0" fmla="*/ 0 h 6769938"/>
              <a:gd name="connsiteX1" fmla="*/ 5864223 w 12209642"/>
              <a:gd name="connsiteY1" fmla="*/ 18413 h 6769938"/>
              <a:gd name="connsiteX2" fmla="*/ 10334943 w 12209642"/>
              <a:gd name="connsiteY2" fmla="*/ 134890 h 6769938"/>
              <a:gd name="connsiteX3" fmla="*/ 10785474 w 12209642"/>
              <a:gd name="connsiteY3" fmla="*/ 141073 h 6769938"/>
              <a:gd name="connsiteX4" fmla="*/ 10785474 w 12209642"/>
              <a:gd name="connsiteY4" fmla="*/ 963452 h 6769938"/>
              <a:gd name="connsiteX5" fmla="*/ 10856104 w 12209642"/>
              <a:gd name="connsiteY5" fmla="*/ 1034082 h 6769938"/>
              <a:gd name="connsiteX6" fmla="*/ 11633911 w 12209642"/>
              <a:gd name="connsiteY6" fmla="*/ 1034082 h 6769938"/>
              <a:gd name="connsiteX7" fmla="*/ 11704541 w 12209642"/>
              <a:gd name="connsiteY7" fmla="*/ 963452 h 6769938"/>
              <a:gd name="connsiteX8" fmla="*/ 11704541 w 12209642"/>
              <a:gd name="connsiteY8" fmla="*/ 150472 h 6769938"/>
              <a:gd name="connsiteX9" fmla="*/ 12200794 w 12209642"/>
              <a:gd name="connsiteY9" fmla="*/ 150502 h 6769938"/>
              <a:gd name="connsiteX10" fmla="*/ 12187652 w 12209642"/>
              <a:gd name="connsiteY10" fmla="*/ 6769938 h 6769938"/>
              <a:gd name="connsiteX11" fmla="*/ 3175 w 12209642"/>
              <a:gd name="connsiteY11" fmla="*/ 6762581 h 6769938"/>
              <a:gd name="connsiteX12" fmla="*/ 0 w 12209642"/>
              <a:gd name="connsiteY12" fmla="*/ 239322 h 6769938"/>
              <a:gd name="connsiteX13" fmla="*/ 4173849 w 12209642"/>
              <a:gd name="connsiteY13" fmla="*/ 0 h 6769938"/>
              <a:gd name="connsiteX0" fmla="*/ 4173849 w 12214290"/>
              <a:gd name="connsiteY0" fmla="*/ 0 h 6769938"/>
              <a:gd name="connsiteX1" fmla="*/ 5864223 w 12214290"/>
              <a:gd name="connsiteY1" fmla="*/ 18413 h 6769938"/>
              <a:gd name="connsiteX2" fmla="*/ 10334943 w 12214290"/>
              <a:gd name="connsiteY2" fmla="*/ 134890 h 6769938"/>
              <a:gd name="connsiteX3" fmla="*/ 10785474 w 12214290"/>
              <a:gd name="connsiteY3" fmla="*/ 141073 h 6769938"/>
              <a:gd name="connsiteX4" fmla="*/ 10785474 w 12214290"/>
              <a:gd name="connsiteY4" fmla="*/ 963452 h 6769938"/>
              <a:gd name="connsiteX5" fmla="*/ 10856104 w 12214290"/>
              <a:gd name="connsiteY5" fmla="*/ 1034082 h 6769938"/>
              <a:gd name="connsiteX6" fmla="*/ 11633911 w 12214290"/>
              <a:gd name="connsiteY6" fmla="*/ 1034082 h 6769938"/>
              <a:gd name="connsiteX7" fmla="*/ 11704541 w 12214290"/>
              <a:gd name="connsiteY7" fmla="*/ 963452 h 6769938"/>
              <a:gd name="connsiteX8" fmla="*/ 11704541 w 12214290"/>
              <a:gd name="connsiteY8" fmla="*/ 150472 h 6769938"/>
              <a:gd name="connsiteX9" fmla="*/ 12200794 w 12214290"/>
              <a:gd name="connsiteY9" fmla="*/ 150502 h 6769938"/>
              <a:gd name="connsiteX10" fmla="*/ 12202401 w 12214290"/>
              <a:gd name="connsiteY10" fmla="*/ 6769938 h 6769938"/>
              <a:gd name="connsiteX11" fmla="*/ 3175 w 12214290"/>
              <a:gd name="connsiteY11" fmla="*/ 6762581 h 6769938"/>
              <a:gd name="connsiteX12" fmla="*/ 0 w 12214290"/>
              <a:gd name="connsiteY12" fmla="*/ 239322 h 6769938"/>
              <a:gd name="connsiteX13" fmla="*/ 4173849 w 12214290"/>
              <a:gd name="connsiteY13" fmla="*/ 0 h 6769938"/>
              <a:gd name="connsiteX0" fmla="*/ 4233484 w 12273925"/>
              <a:gd name="connsiteY0" fmla="*/ 0 h 6769938"/>
              <a:gd name="connsiteX1" fmla="*/ 5923858 w 12273925"/>
              <a:gd name="connsiteY1" fmla="*/ 18413 h 6769938"/>
              <a:gd name="connsiteX2" fmla="*/ 10394578 w 12273925"/>
              <a:gd name="connsiteY2" fmla="*/ 134890 h 6769938"/>
              <a:gd name="connsiteX3" fmla="*/ 10845109 w 12273925"/>
              <a:gd name="connsiteY3" fmla="*/ 141073 h 6769938"/>
              <a:gd name="connsiteX4" fmla="*/ 10845109 w 12273925"/>
              <a:gd name="connsiteY4" fmla="*/ 963452 h 6769938"/>
              <a:gd name="connsiteX5" fmla="*/ 10915739 w 12273925"/>
              <a:gd name="connsiteY5" fmla="*/ 1034082 h 6769938"/>
              <a:gd name="connsiteX6" fmla="*/ 11693546 w 12273925"/>
              <a:gd name="connsiteY6" fmla="*/ 1034082 h 6769938"/>
              <a:gd name="connsiteX7" fmla="*/ 11764176 w 12273925"/>
              <a:gd name="connsiteY7" fmla="*/ 963452 h 6769938"/>
              <a:gd name="connsiteX8" fmla="*/ 11764176 w 12273925"/>
              <a:gd name="connsiteY8" fmla="*/ 150472 h 6769938"/>
              <a:gd name="connsiteX9" fmla="*/ 12260429 w 12273925"/>
              <a:gd name="connsiteY9" fmla="*/ 150502 h 6769938"/>
              <a:gd name="connsiteX10" fmla="*/ 12262036 w 12273925"/>
              <a:gd name="connsiteY10" fmla="*/ 6769938 h 6769938"/>
              <a:gd name="connsiteX11" fmla="*/ 62810 w 12273925"/>
              <a:gd name="connsiteY11" fmla="*/ 6762581 h 6769938"/>
              <a:gd name="connsiteX12" fmla="*/ 0 w 12273925"/>
              <a:gd name="connsiteY12" fmla="*/ 239322 h 6769938"/>
              <a:gd name="connsiteX13" fmla="*/ 4233484 w 12273925"/>
              <a:gd name="connsiteY13" fmla="*/ 0 h 6769938"/>
              <a:gd name="connsiteX0" fmla="*/ 4240335 w 12280776"/>
              <a:gd name="connsiteY0" fmla="*/ 0 h 6812277"/>
              <a:gd name="connsiteX1" fmla="*/ 5930709 w 12280776"/>
              <a:gd name="connsiteY1" fmla="*/ 18413 h 6812277"/>
              <a:gd name="connsiteX2" fmla="*/ 10401429 w 12280776"/>
              <a:gd name="connsiteY2" fmla="*/ 134890 h 6812277"/>
              <a:gd name="connsiteX3" fmla="*/ 10851960 w 12280776"/>
              <a:gd name="connsiteY3" fmla="*/ 141073 h 6812277"/>
              <a:gd name="connsiteX4" fmla="*/ 10851960 w 12280776"/>
              <a:gd name="connsiteY4" fmla="*/ 963452 h 6812277"/>
              <a:gd name="connsiteX5" fmla="*/ 10922590 w 12280776"/>
              <a:gd name="connsiteY5" fmla="*/ 1034082 h 6812277"/>
              <a:gd name="connsiteX6" fmla="*/ 11700397 w 12280776"/>
              <a:gd name="connsiteY6" fmla="*/ 1034082 h 6812277"/>
              <a:gd name="connsiteX7" fmla="*/ 11771027 w 12280776"/>
              <a:gd name="connsiteY7" fmla="*/ 963452 h 6812277"/>
              <a:gd name="connsiteX8" fmla="*/ 11771027 w 12280776"/>
              <a:gd name="connsiteY8" fmla="*/ 150472 h 6812277"/>
              <a:gd name="connsiteX9" fmla="*/ 12267280 w 12280776"/>
              <a:gd name="connsiteY9" fmla="*/ 150502 h 6812277"/>
              <a:gd name="connsiteX10" fmla="*/ 12268887 w 12280776"/>
              <a:gd name="connsiteY10" fmla="*/ 6769938 h 6812277"/>
              <a:gd name="connsiteX11" fmla="*/ 87 w 12280776"/>
              <a:gd name="connsiteY11" fmla="*/ 6812277 h 6812277"/>
              <a:gd name="connsiteX12" fmla="*/ 6851 w 12280776"/>
              <a:gd name="connsiteY12" fmla="*/ 239322 h 6812277"/>
              <a:gd name="connsiteX13" fmla="*/ 4240335 w 12280776"/>
              <a:gd name="connsiteY13" fmla="*/ 0 h 6812277"/>
              <a:gd name="connsiteX0" fmla="*/ 4240335 w 12320827"/>
              <a:gd name="connsiteY0" fmla="*/ 0 h 6829573"/>
              <a:gd name="connsiteX1" fmla="*/ 5930709 w 12320827"/>
              <a:gd name="connsiteY1" fmla="*/ 18413 h 6829573"/>
              <a:gd name="connsiteX2" fmla="*/ 10401429 w 12320827"/>
              <a:gd name="connsiteY2" fmla="*/ 134890 h 6829573"/>
              <a:gd name="connsiteX3" fmla="*/ 10851960 w 12320827"/>
              <a:gd name="connsiteY3" fmla="*/ 141073 h 6829573"/>
              <a:gd name="connsiteX4" fmla="*/ 10851960 w 12320827"/>
              <a:gd name="connsiteY4" fmla="*/ 963452 h 6829573"/>
              <a:gd name="connsiteX5" fmla="*/ 10922590 w 12320827"/>
              <a:gd name="connsiteY5" fmla="*/ 1034082 h 6829573"/>
              <a:gd name="connsiteX6" fmla="*/ 11700397 w 12320827"/>
              <a:gd name="connsiteY6" fmla="*/ 1034082 h 6829573"/>
              <a:gd name="connsiteX7" fmla="*/ 11771027 w 12320827"/>
              <a:gd name="connsiteY7" fmla="*/ 963452 h 6829573"/>
              <a:gd name="connsiteX8" fmla="*/ 11771027 w 12320827"/>
              <a:gd name="connsiteY8" fmla="*/ 150472 h 6829573"/>
              <a:gd name="connsiteX9" fmla="*/ 12267280 w 12320827"/>
              <a:gd name="connsiteY9" fmla="*/ 150502 h 6829573"/>
              <a:gd name="connsiteX10" fmla="*/ 12318583 w 12320827"/>
              <a:gd name="connsiteY10" fmla="*/ 6829573 h 6829573"/>
              <a:gd name="connsiteX11" fmla="*/ 87 w 12320827"/>
              <a:gd name="connsiteY11" fmla="*/ 6812277 h 6829573"/>
              <a:gd name="connsiteX12" fmla="*/ 6851 w 12320827"/>
              <a:gd name="connsiteY12" fmla="*/ 239322 h 6829573"/>
              <a:gd name="connsiteX13" fmla="*/ 4240335 w 12320827"/>
              <a:gd name="connsiteY13" fmla="*/ 0 h 6829573"/>
              <a:gd name="connsiteX0" fmla="*/ 4240335 w 12336936"/>
              <a:gd name="connsiteY0" fmla="*/ 0 h 6829573"/>
              <a:gd name="connsiteX1" fmla="*/ 5930709 w 12336936"/>
              <a:gd name="connsiteY1" fmla="*/ 18413 h 6829573"/>
              <a:gd name="connsiteX2" fmla="*/ 10401429 w 12336936"/>
              <a:gd name="connsiteY2" fmla="*/ 134890 h 6829573"/>
              <a:gd name="connsiteX3" fmla="*/ 10851960 w 12336936"/>
              <a:gd name="connsiteY3" fmla="*/ 141073 h 6829573"/>
              <a:gd name="connsiteX4" fmla="*/ 10851960 w 12336936"/>
              <a:gd name="connsiteY4" fmla="*/ 963452 h 6829573"/>
              <a:gd name="connsiteX5" fmla="*/ 10922590 w 12336936"/>
              <a:gd name="connsiteY5" fmla="*/ 1034082 h 6829573"/>
              <a:gd name="connsiteX6" fmla="*/ 11700397 w 12336936"/>
              <a:gd name="connsiteY6" fmla="*/ 1034082 h 6829573"/>
              <a:gd name="connsiteX7" fmla="*/ 11771027 w 12336936"/>
              <a:gd name="connsiteY7" fmla="*/ 963452 h 6829573"/>
              <a:gd name="connsiteX8" fmla="*/ 11771027 w 12336936"/>
              <a:gd name="connsiteY8" fmla="*/ 150472 h 6829573"/>
              <a:gd name="connsiteX9" fmla="*/ 12326915 w 12336936"/>
              <a:gd name="connsiteY9" fmla="*/ 150502 h 6829573"/>
              <a:gd name="connsiteX10" fmla="*/ 12318583 w 12336936"/>
              <a:gd name="connsiteY10" fmla="*/ 6829573 h 6829573"/>
              <a:gd name="connsiteX11" fmla="*/ 87 w 12336936"/>
              <a:gd name="connsiteY11" fmla="*/ 6812277 h 6829573"/>
              <a:gd name="connsiteX12" fmla="*/ 6851 w 12336936"/>
              <a:gd name="connsiteY12" fmla="*/ 239322 h 6829573"/>
              <a:gd name="connsiteX13" fmla="*/ 4240335 w 12336936"/>
              <a:gd name="connsiteY13" fmla="*/ 0 h 682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36936" h="6829573">
                <a:moveTo>
                  <a:pt x="4240335" y="0"/>
                </a:moveTo>
                <a:lnTo>
                  <a:pt x="5930709" y="18413"/>
                </a:lnTo>
                <a:lnTo>
                  <a:pt x="10401429" y="134890"/>
                </a:lnTo>
                <a:lnTo>
                  <a:pt x="10851960" y="141073"/>
                </a:lnTo>
                <a:lnTo>
                  <a:pt x="10851960" y="963452"/>
                </a:lnTo>
                <a:cubicBezTo>
                  <a:pt x="10851960" y="1002460"/>
                  <a:pt x="10883582" y="1034082"/>
                  <a:pt x="10922590" y="1034082"/>
                </a:cubicBezTo>
                <a:lnTo>
                  <a:pt x="11700397" y="1034082"/>
                </a:lnTo>
                <a:cubicBezTo>
                  <a:pt x="11739405" y="1034082"/>
                  <a:pt x="11771027" y="1002460"/>
                  <a:pt x="11771027" y="963452"/>
                </a:cubicBezTo>
                <a:lnTo>
                  <a:pt x="11771027" y="150472"/>
                </a:lnTo>
                <a:lnTo>
                  <a:pt x="12326915" y="150502"/>
                </a:lnTo>
                <a:cubicBezTo>
                  <a:pt x="12348072" y="2609991"/>
                  <a:pt x="12331055" y="4636061"/>
                  <a:pt x="12318583" y="6829573"/>
                </a:cubicBezTo>
                <a:lnTo>
                  <a:pt x="87" y="6812277"/>
                </a:lnTo>
                <a:cubicBezTo>
                  <a:pt x="-971" y="4741574"/>
                  <a:pt x="7909" y="2310025"/>
                  <a:pt x="6851" y="239322"/>
                </a:cubicBezTo>
                <a:cubicBezTo>
                  <a:pt x="1488205" y="69395"/>
                  <a:pt x="3379530" y="9793"/>
                  <a:pt x="4240335"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dirty="0"/>
            </a:br>
            <a:r>
              <a:rPr lang="nb-NO" dirty="0"/>
              <a:t>              Trykk på ikonet midt på siden for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tx2"/>
                </a:solidFill>
              </a:defRPr>
            </a:lvl1pPr>
          </a:lstStyle>
          <a:p>
            <a:pPr lvl="0"/>
            <a:r>
              <a:rPr lang="nb-NO" dirty="0"/>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tx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267406902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7"/>
            <a:ext cx="12209642" cy="6776288"/>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 name="connsiteX0" fmla="*/ 4173849 w 12213430"/>
              <a:gd name="connsiteY0" fmla="*/ 0 h 6785189"/>
              <a:gd name="connsiteX1" fmla="*/ 5864223 w 12213430"/>
              <a:gd name="connsiteY1" fmla="*/ 18413 h 6785189"/>
              <a:gd name="connsiteX2" fmla="*/ 10334943 w 12213430"/>
              <a:gd name="connsiteY2" fmla="*/ 134890 h 6785189"/>
              <a:gd name="connsiteX3" fmla="*/ 10785474 w 12213430"/>
              <a:gd name="connsiteY3" fmla="*/ 141073 h 6785189"/>
              <a:gd name="connsiteX4" fmla="*/ 10785474 w 12213430"/>
              <a:gd name="connsiteY4" fmla="*/ 963452 h 6785189"/>
              <a:gd name="connsiteX5" fmla="*/ 10856104 w 12213430"/>
              <a:gd name="connsiteY5" fmla="*/ 1034082 h 6785189"/>
              <a:gd name="connsiteX6" fmla="*/ 11633911 w 12213430"/>
              <a:gd name="connsiteY6" fmla="*/ 1034082 h 6785189"/>
              <a:gd name="connsiteX7" fmla="*/ 11704541 w 12213430"/>
              <a:gd name="connsiteY7" fmla="*/ 963452 h 6785189"/>
              <a:gd name="connsiteX8" fmla="*/ 11704541 w 12213430"/>
              <a:gd name="connsiteY8" fmla="*/ 150472 h 6785189"/>
              <a:gd name="connsiteX9" fmla="*/ 12200794 w 12213430"/>
              <a:gd name="connsiteY9" fmla="*/ 150502 h 6785189"/>
              <a:gd name="connsiteX10" fmla="*/ 12200352 w 12213430"/>
              <a:gd name="connsiteY10" fmla="*/ 6427038 h 6785189"/>
              <a:gd name="connsiteX11" fmla="*/ 3175 w 12213430"/>
              <a:gd name="connsiteY11" fmla="*/ 6775281 h 6785189"/>
              <a:gd name="connsiteX12" fmla="*/ 0 w 12213430"/>
              <a:gd name="connsiteY12" fmla="*/ 239322 h 6785189"/>
              <a:gd name="connsiteX13" fmla="*/ 4173849 w 12213430"/>
              <a:gd name="connsiteY13" fmla="*/ 0 h 6785189"/>
              <a:gd name="connsiteX0" fmla="*/ 4173849 w 12213430"/>
              <a:gd name="connsiteY0" fmla="*/ 0 h 6775281"/>
              <a:gd name="connsiteX1" fmla="*/ 5864223 w 12213430"/>
              <a:gd name="connsiteY1" fmla="*/ 18413 h 6775281"/>
              <a:gd name="connsiteX2" fmla="*/ 10334943 w 12213430"/>
              <a:gd name="connsiteY2" fmla="*/ 134890 h 6775281"/>
              <a:gd name="connsiteX3" fmla="*/ 10785474 w 12213430"/>
              <a:gd name="connsiteY3" fmla="*/ 141073 h 6775281"/>
              <a:gd name="connsiteX4" fmla="*/ 10785474 w 12213430"/>
              <a:gd name="connsiteY4" fmla="*/ 963452 h 6775281"/>
              <a:gd name="connsiteX5" fmla="*/ 10856104 w 12213430"/>
              <a:gd name="connsiteY5" fmla="*/ 1034082 h 6775281"/>
              <a:gd name="connsiteX6" fmla="*/ 11633911 w 12213430"/>
              <a:gd name="connsiteY6" fmla="*/ 1034082 h 6775281"/>
              <a:gd name="connsiteX7" fmla="*/ 11704541 w 12213430"/>
              <a:gd name="connsiteY7" fmla="*/ 963452 h 6775281"/>
              <a:gd name="connsiteX8" fmla="*/ 11704541 w 12213430"/>
              <a:gd name="connsiteY8" fmla="*/ 150472 h 6775281"/>
              <a:gd name="connsiteX9" fmla="*/ 12200794 w 12213430"/>
              <a:gd name="connsiteY9" fmla="*/ 150502 h 6775281"/>
              <a:gd name="connsiteX10" fmla="*/ 12200352 w 12213430"/>
              <a:gd name="connsiteY10" fmla="*/ 6427038 h 6775281"/>
              <a:gd name="connsiteX11" fmla="*/ 3175 w 12213430"/>
              <a:gd name="connsiteY11" fmla="*/ 6775281 h 6775281"/>
              <a:gd name="connsiteX12" fmla="*/ 0 w 12213430"/>
              <a:gd name="connsiteY12" fmla="*/ 239322 h 6775281"/>
              <a:gd name="connsiteX13" fmla="*/ 4173849 w 12213430"/>
              <a:gd name="connsiteY13" fmla="*/ 0 h 6775281"/>
              <a:gd name="connsiteX0" fmla="*/ 4173849 w 12209642"/>
              <a:gd name="connsiteY0" fmla="*/ 0 h 6776288"/>
              <a:gd name="connsiteX1" fmla="*/ 5864223 w 12209642"/>
              <a:gd name="connsiteY1" fmla="*/ 18413 h 6776288"/>
              <a:gd name="connsiteX2" fmla="*/ 10334943 w 12209642"/>
              <a:gd name="connsiteY2" fmla="*/ 134890 h 6776288"/>
              <a:gd name="connsiteX3" fmla="*/ 10785474 w 12209642"/>
              <a:gd name="connsiteY3" fmla="*/ 141073 h 6776288"/>
              <a:gd name="connsiteX4" fmla="*/ 10785474 w 12209642"/>
              <a:gd name="connsiteY4" fmla="*/ 963452 h 6776288"/>
              <a:gd name="connsiteX5" fmla="*/ 10856104 w 12209642"/>
              <a:gd name="connsiteY5" fmla="*/ 1034082 h 6776288"/>
              <a:gd name="connsiteX6" fmla="*/ 11633911 w 12209642"/>
              <a:gd name="connsiteY6" fmla="*/ 1034082 h 6776288"/>
              <a:gd name="connsiteX7" fmla="*/ 11704541 w 12209642"/>
              <a:gd name="connsiteY7" fmla="*/ 963452 h 6776288"/>
              <a:gd name="connsiteX8" fmla="*/ 11704541 w 12209642"/>
              <a:gd name="connsiteY8" fmla="*/ 150472 h 6776288"/>
              <a:gd name="connsiteX9" fmla="*/ 12200794 w 12209642"/>
              <a:gd name="connsiteY9" fmla="*/ 150502 h 6776288"/>
              <a:gd name="connsiteX10" fmla="*/ 12187652 w 12209642"/>
              <a:gd name="connsiteY10" fmla="*/ 6776288 h 6776288"/>
              <a:gd name="connsiteX11" fmla="*/ 3175 w 12209642"/>
              <a:gd name="connsiteY11" fmla="*/ 6775281 h 6776288"/>
              <a:gd name="connsiteX12" fmla="*/ 0 w 12209642"/>
              <a:gd name="connsiteY12" fmla="*/ 239322 h 6776288"/>
              <a:gd name="connsiteX13" fmla="*/ 4173849 w 12209642"/>
              <a:gd name="connsiteY13" fmla="*/ 0 h 6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9642" h="6776288">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00124" y="4582776"/>
                  <a:pt x="12187652" y="6776288"/>
                </a:cubicBezTo>
                <a:lnTo>
                  <a:pt x="3175" y="6775281"/>
                </a:lnTo>
                <a:cubicBezTo>
                  <a:pt x="2117" y="4704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dirty="0"/>
              <a:t>		</a:t>
            </a:r>
          </a:p>
          <a:p>
            <a:endParaRPr lang="nb-NO" dirty="0"/>
          </a:p>
          <a:p>
            <a:r>
              <a:rPr lang="nb-NO" dirty="0"/>
              <a:t>		</a:t>
            </a:r>
          </a:p>
          <a:p>
            <a:endParaRPr lang="nb-NO" dirty="0"/>
          </a:p>
          <a:p>
            <a:r>
              <a:rPr lang="nb-NO" dirty="0"/>
              <a:t>					Trykk på ikonet for å sette inn video</a:t>
            </a:r>
          </a:p>
        </p:txBody>
      </p:sp>
    </p:spTree>
    <p:extLst>
      <p:ext uri="{BB962C8B-B14F-4D97-AF65-F5344CB8AC3E}">
        <p14:creationId xmlns:p14="http://schemas.microsoft.com/office/powerpoint/2010/main" val="1213360052"/>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398662" y="206093"/>
            <a:ext cx="4047047" cy="6674891"/>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 name="connsiteX0" fmla="*/ 1671904 w 4008947"/>
              <a:gd name="connsiteY0" fmla="*/ 0 h 6663329"/>
              <a:gd name="connsiteX1" fmla="*/ 3194878 w 4008947"/>
              <a:gd name="connsiteY1" fmla="*/ 36537 h 6663329"/>
              <a:gd name="connsiteX2" fmla="*/ 3342363 w 4008947"/>
              <a:gd name="connsiteY2" fmla="*/ 37168 h 6663329"/>
              <a:gd name="connsiteX3" fmla="*/ 3348713 w 4008947"/>
              <a:gd name="connsiteY3" fmla="*/ 850063 h 6663329"/>
              <a:gd name="connsiteX4" fmla="*/ 3416173 w 4008947"/>
              <a:gd name="connsiteY4" fmla="*/ 917523 h 6663329"/>
              <a:gd name="connsiteX5" fmla="*/ 4008947 w 4008947"/>
              <a:gd name="connsiteY5" fmla="*/ 917523 h 6663329"/>
              <a:gd name="connsiteX6" fmla="*/ 3700290 w 4008947"/>
              <a:gd name="connsiteY6" fmla="*/ 2138772 h 6663329"/>
              <a:gd name="connsiteX7" fmla="*/ 3696964 w 4008947"/>
              <a:gd name="connsiteY7" fmla="*/ 2138772 h 6663329"/>
              <a:gd name="connsiteX8" fmla="*/ 3142479 w 4008947"/>
              <a:gd name="connsiteY8" fmla="*/ 4349958 h 6663329"/>
              <a:gd name="connsiteX9" fmla="*/ 3143397 w 4008947"/>
              <a:gd name="connsiteY9" fmla="*/ 4349958 h 6663329"/>
              <a:gd name="connsiteX10" fmla="*/ 2571968 w 4008947"/>
              <a:gd name="connsiteY10" fmla="*/ 6660180 h 6663329"/>
              <a:gd name="connsiteX11" fmla="*/ 0 w 4008947"/>
              <a:gd name="connsiteY11" fmla="*/ 6549055 h 6663329"/>
              <a:gd name="connsiteX12" fmla="*/ 562632 w 4008947"/>
              <a:gd name="connsiteY12" fmla="*/ 4349958 h 6663329"/>
              <a:gd name="connsiteX13" fmla="*/ 560986 w 4008947"/>
              <a:gd name="connsiteY13" fmla="*/ 4349958 h 6663329"/>
              <a:gd name="connsiteX14" fmla="*/ 1117268 w 4008947"/>
              <a:gd name="connsiteY14" fmla="*/ 2134509 h 6663329"/>
              <a:gd name="connsiteX15" fmla="*/ 1119891 w 4008947"/>
              <a:gd name="connsiteY15" fmla="*/ 2134509 h 6663329"/>
              <a:gd name="connsiteX16" fmla="*/ 1257371 w 4008947"/>
              <a:gd name="connsiteY16" fmla="*/ 1598721 h 6663329"/>
              <a:gd name="connsiteX17" fmla="*/ 1671904 w 4008947"/>
              <a:gd name="connsiteY17" fmla="*/ 0 h 6663329"/>
              <a:gd name="connsiteX0" fmla="*/ 1710004 w 4047047"/>
              <a:gd name="connsiteY0" fmla="*/ 0 h 6682432"/>
              <a:gd name="connsiteX1" fmla="*/ 3232978 w 4047047"/>
              <a:gd name="connsiteY1" fmla="*/ 36537 h 6682432"/>
              <a:gd name="connsiteX2" fmla="*/ 3380463 w 4047047"/>
              <a:gd name="connsiteY2" fmla="*/ 37168 h 6682432"/>
              <a:gd name="connsiteX3" fmla="*/ 3386813 w 4047047"/>
              <a:gd name="connsiteY3" fmla="*/ 850063 h 6682432"/>
              <a:gd name="connsiteX4" fmla="*/ 3454273 w 4047047"/>
              <a:gd name="connsiteY4" fmla="*/ 917523 h 6682432"/>
              <a:gd name="connsiteX5" fmla="*/ 4047047 w 4047047"/>
              <a:gd name="connsiteY5" fmla="*/ 917523 h 6682432"/>
              <a:gd name="connsiteX6" fmla="*/ 3738390 w 4047047"/>
              <a:gd name="connsiteY6" fmla="*/ 2138772 h 6682432"/>
              <a:gd name="connsiteX7" fmla="*/ 3735064 w 4047047"/>
              <a:gd name="connsiteY7" fmla="*/ 2138772 h 6682432"/>
              <a:gd name="connsiteX8" fmla="*/ 3180579 w 4047047"/>
              <a:gd name="connsiteY8" fmla="*/ 4349958 h 6682432"/>
              <a:gd name="connsiteX9" fmla="*/ 3181497 w 4047047"/>
              <a:gd name="connsiteY9" fmla="*/ 4349958 h 6682432"/>
              <a:gd name="connsiteX10" fmla="*/ 2610068 w 4047047"/>
              <a:gd name="connsiteY10" fmla="*/ 6660180 h 6682432"/>
              <a:gd name="connsiteX11" fmla="*/ 0 w 4047047"/>
              <a:gd name="connsiteY11" fmla="*/ 6663355 h 6682432"/>
              <a:gd name="connsiteX12" fmla="*/ 600732 w 4047047"/>
              <a:gd name="connsiteY12" fmla="*/ 4349958 h 6682432"/>
              <a:gd name="connsiteX13" fmla="*/ 599086 w 4047047"/>
              <a:gd name="connsiteY13" fmla="*/ 4349958 h 6682432"/>
              <a:gd name="connsiteX14" fmla="*/ 1155368 w 4047047"/>
              <a:gd name="connsiteY14" fmla="*/ 2134509 h 6682432"/>
              <a:gd name="connsiteX15" fmla="*/ 1157991 w 4047047"/>
              <a:gd name="connsiteY15" fmla="*/ 2134509 h 6682432"/>
              <a:gd name="connsiteX16" fmla="*/ 1295471 w 4047047"/>
              <a:gd name="connsiteY16" fmla="*/ 1598721 h 6682432"/>
              <a:gd name="connsiteX17" fmla="*/ 1710004 w 4047047"/>
              <a:gd name="connsiteY17" fmla="*/ 0 h 6682432"/>
              <a:gd name="connsiteX0" fmla="*/ 1710004 w 4047047"/>
              <a:gd name="connsiteY0" fmla="*/ 0 h 6674891"/>
              <a:gd name="connsiteX1" fmla="*/ 3232978 w 4047047"/>
              <a:gd name="connsiteY1" fmla="*/ 36537 h 6674891"/>
              <a:gd name="connsiteX2" fmla="*/ 3380463 w 4047047"/>
              <a:gd name="connsiteY2" fmla="*/ 37168 h 6674891"/>
              <a:gd name="connsiteX3" fmla="*/ 3386813 w 4047047"/>
              <a:gd name="connsiteY3" fmla="*/ 850063 h 6674891"/>
              <a:gd name="connsiteX4" fmla="*/ 3454273 w 4047047"/>
              <a:gd name="connsiteY4" fmla="*/ 917523 h 6674891"/>
              <a:gd name="connsiteX5" fmla="*/ 4047047 w 4047047"/>
              <a:gd name="connsiteY5" fmla="*/ 917523 h 6674891"/>
              <a:gd name="connsiteX6" fmla="*/ 3738390 w 4047047"/>
              <a:gd name="connsiteY6" fmla="*/ 2138772 h 6674891"/>
              <a:gd name="connsiteX7" fmla="*/ 3735064 w 4047047"/>
              <a:gd name="connsiteY7" fmla="*/ 2138772 h 6674891"/>
              <a:gd name="connsiteX8" fmla="*/ 3180579 w 4047047"/>
              <a:gd name="connsiteY8" fmla="*/ 4349958 h 6674891"/>
              <a:gd name="connsiteX9" fmla="*/ 3181497 w 4047047"/>
              <a:gd name="connsiteY9" fmla="*/ 4349958 h 6674891"/>
              <a:gd name="connsiteX10" fmla="*/ 2610068 w 4047047"/>
              <a:gd name="connsiteY10" fmla="*/ 6660180 h 6674891"/>
              <a:gd name="connsiteX11" fmla="*/ 0 w 4047047"/>
              <a:gd name="connsiteY11" fmla="*/ 6663355 h 6674891"/>
              <a:gd name="connsiteX12" fmla="*/ 600732 w 4047047"/>
              <a:gd name="connsiteY12" fmla="*/ 4349958 h 6674891"/>
              <a:gd name="connsiteX13" fmla="*/ 599086 w 4047047"/>
              <a:gd name="connsiteY13" fmla="*/ 4349958 h 6674891"/>
              <a:gd name="connsiteX14" fmla="*/ 1155368 w 4047047"/>
              <a:gd name="connsiteY14" fmla="*/ 2134509 h 6674891"/>
              <a:gd name="connsiteX15" fmla="*/ 1157991 w 4047047"/>
              <a:gd name="connsiteY15" fmla="*/ 2134509 h 6674891"/>
              <a:gd name="connsiteX16" fmla="*/ 1295471 w 4047047"/>
              <a:gd name="connsiteY16" fmla="*/ 1598721 h 6674891"/>
              <a:gd name="connsiteX17" fmla="*/ 1710004 w 4047047"/>
              <a:gd name="connsiteY17" fmla="*/ 0 h 6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7047" h="6674891">
                <a:moveTo>
                  <a:pt x="1710004" y="0"/>
                </a:moveTo>
                <a:lnTo>
                  <a:pt x="3232978" y="36537"/>
                </a:lnTo>
                <a:lnTo>
                  <a:pt x="3380463" y="37168"/>
                </a:lnTo>
                <a:cubicBezTo>
                  <a:pt x="3381521" y="304958"/>
                  <a:pt x="3385755" y="582273"/>
                  <a:pt x="3386813" y="850063"/>
                </a:cubicBezTo>
                <a:cubicBezTo>
                  <a:pt x="3386813" y="887320"/>
                  <a:pt x="3417016" y="917523"/>
                  <a:pt x="3454273" y="917523"/>
                </a:cubicBezTo>
                <a:lnTo>
                  <a:pt x="4047047" y="917523"/>
                </a:lnTo>
                <a:lnTo>
                  <a:pt x="3738390" y="2138772"/>
                </a:lnTo>
                <a:lnTo>
                  <a:pt x="3735064" y="2138772"/>
                </a:lnTo>
                <a:lnTo>
                  <a:pt x="3180579" y="4349958"/>
                </a:lnTo>
                <a:lnTo>
                  <a:pt x="3181497" y="4349958"/>
                </a:lnTo>
                <a:cubicBezTo>
                  <a:pt x="3003721" y="5064999"/>
                  <a:pt x="2787844" y="5945139"/>
                  <a:pt x="2610068" y="6660180"/>
                </a:cubicBezTo>
                <a:cubicBezTo>
                  <a:pt x="1682895" y="6682405"/>
                  <a:pt x="1060523" y="6676055"/>
                  <a:pt x="0" y="6663355"/>
                </a:cubicBezTo>
                <a:lnTo>
                  <a:pt x="600732" y="4349958"/>
                </a:lnTo>
                <a:lnTo>
                  <a:pt x="599086" y="4349958"/>
                </a:lnTo>
                <a:lnTo>
                  <a:pt x="1155368" y="2134509"/>
                </a:lnTo>
                <a:lnTo>
                  <a:pt x="1157991" y="2134509"/>
                </a:lnTo>
                <a:lnTo>
                  <a:pt x="1295471" y="1598721"/>
                </a:lnTo>
                <a:cubicBezTo>
                  <a:pt x="1433649" y="1065814"/>
                  <a:pt x="1570934" y="548981"/>
                  <a:pt x="17100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dirty="0"/>
              <a:t>		</a:t>
            </a:r>
          </a:p>
          <a:p>
            <a:endParaRPr lang="nb-NO" dirty="0"/>
          </a:p>
          <a:p>
            <a:endParaRPr lang="nb-NO" dirty="0"/>
          </a:p>
          <a:p>
            <a:endParaRPr lang="nb-NO" dirty="0"/>
          </a:p>
          <a:p>
            <a:endParaRPr lang="nb-NO" dirty="0"/>
          </a:p>
          <a:p>
            <a:endParaRPr lang="nb-NO" dirty="0"/>
          </a:p>
          <a:p>
            <a:r>
              <a:rPr lang="nb-NO" dirty="0"/>
              <a:t>		Trykk på ikonet</a:t>
            </a:r>
            <a:br>
              <a:rPr lang="nb-NO" dirty="0"/>
            </a:br>
            <a:r>
              <a:rPr lang="nb-NO" dirty="0"/>
              <a:t>		for å sette inn bilde</a:t>
            </a:r>
          </a:p>
        </p:txBody>
      </p:sp>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tx2"/>
                </a:solidFill>
              </a:defRPr>
            </a:lvl1pPr>
          </a:lstStyle>
          <a:p>
            <a:pPr lvl="0"/>
            <a:r>
              <a:rPr lang="nb-NO" dirty="0"/>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tx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1093474446"/>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descr="QR-kode som leder til www.ntnu.no&#10;">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pic>
        <p:nvPicPr>
          <p:cNvPr id="5" name="Picture 8" descr="Hovedbygningene i de tre byene NTNU holder til i. Trondheim, Gjøvik og Ålesund.">
            <a:extLst>
              <a:ext uri="{FF2B5EF4-FFF2-40B4-BE49-F238E27FC236}">
                <a16:creationId xmlns:a16="http://schemas.microsoft.com/office/drawing/2014/main" id="{5BF775BB-34B2-5BB8-ED01-97B2145D989C}"/>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6" name="Straight Connector 9">
            <a:extLst>
              <a:ext uri="{FF2B5EF4-FFF2-40B4-BE49-F238E27FC236}">
                <a16:creationId xmlns:a16="http://schemas.microsoft.com/office/drawing/2014/main" id="{8ACAA394-6831-A527-E044-958492ACCACF}"/>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9E365887-CF20-77C7-D583-F0E233EC7624}"/>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kstSylinder 7">
            <a:extLst>
              <a:ext uri="{FF2B5EF4-FFF2-40B4-BE49-F238E27FC236}">
                <a16:creationId xmlns:a16="http://schemas.microsoft.com/office/drawing/2014/main" id="{A631C8ED-029D-AADC-D24B-81959429DB56}"/>
              </a:ext>
            </a:extLst>
          </p:cNvPr>
          <p:cNvSpPr txBox="1"/>
          <p:nvPr userDrawn="1"/>
        </p:nvSpPr>
        <p:spPr>
          <a:xfrm>
            <a:off x="487013" y="6253788"/>
            <a:ext cx="5973421" cy="461665"/>
          </a:xfrm>
          <a:prstGeom prst="rect">
            <a:avLst/>
          </a:prstGeom>
          <a:noFill/>
        </p:spPr>
        <p:txBody>
          <a:bodyPr wrap="square" rtlCol="0">
            <a:spAutoFit/>
          </a:bodyPr>
          <a:lstStyle/>
          <a:p>
            <a:r>
              <a:rPr lang="nb-NO" sz="1200" dirty="0">
                <a:solidFill>
                  <a:srgbClr val="FFFFFF"/>
                </a:solidFill>
                <a:latin typeface="Arial" panose="020B0604020202020204" pitchFamily="34" charset="0"/>
                <a:cs typeface="Arial" panose="020B0604020202020204" pitchFamily="34" charset="0"/>
              </a:rPr>
              <a:t>Foto – bilder på første og siste slide: Gløshaugen – Foto: </a:t>
            </a:r>
            <a:r>
              <a:rPr lang="nb-NO" sz="1200" b="0" i="0" u="none" strike="noStrike" dirty="0">
                <a:solidFill>
                  <a:srgbClr val="FFFFFF"/>
                </a:solidFill>
                <a:effectLst/>
                <a:latin typeface="Arial" panose="020B0604020202020204" pitchFamily="34" charset="0"/>
                <a:cs typeface="Arial" panose="020B0604020202020204" pitchFamily="34" charset="0"/>
              </a:rPr>
              <a:t>Mentz </a:t>
            </a:r>
            <a:r>
              <a:rPr lang="nb-NO" sz="1200" b="0" i="0" u="none" strike="noStrike" dirty="0" err="1">
                <a:solidFill>
                  <a:srgbClr val="FFFFFF"/>
                </a:solidFill>
                <a:effectLst/>
                <a:latin typeface="Arial" panose="020B0604020202020204" pitchFamily="34" charset="0"/>
                <a:cs typeface="Arial" panose="020B0604020202020204" pitchFamily="34" charset="0"/>
              </a:rPr>
              <a:t>Indergaard</a:t>
            </a:r>
            <a:r>
              <a:rPr lang="nb-NO" sz="1200" b="0" i="0" u="none" strike="noStrike" dirty="0">
                <a:solidFill>
                  <a:srgbClr val="FFFFFF"/>
                </a:solidFill>
                <a:effectLst/>
                <a:latin typeface="Arial" panose="020B0604020202020204" pitchFamily="34" charset="0"/>
                <a:cs typeface="Arial" panose="020B0604020202020204" pitchFamily="34" charset="0"/>
              </a:rPr>
              <a:t>/NTNU</a:t>
            </a:r>
            <a:r>
              <a:rPr lang="nb-NO" sz="1200" dirty="0">
                <a:solidFill>
                  <a:srgbClr val="FFFFFF"/>
                </a:solidFill>
                <a:latin typeface="Arial" panose="020B0604020202020204" pitchFamily="34" charset="0"/>
                <a:cs typeface="Arial" panose="020B0604020202020204" pitchFamily="34" charset="0"/>
              </a:rPr>
              <a:t>   Gjøvik – Foto: </a:t>
            </a:r>
            <a:r>
              <a:rPr lang="nb-NO" sz="1200" dirty="0">
                <a:solidFill>
                  <a:srgbClr val="FFFFFF"/>
                </a:solidFill>
                <a:effectLst/>
                <a:latin typeface="Arial" panose="020B0604020202020204" pitchFamily="34" charset="0"/>
                <a:cs typeface="Arial" panose="020B0604020202020204" pitchFamily="34" charset="0"/>
              </a:rPr>
              <a:t>Espen </a:t>
            </a:r>
            <a:r>
              <a:rPr lang="nb-NO" sz="1200" dirty="0" err="1">
                <a:solidFill>
                  <a:srgbClr val="FFFFFF"/>
                </a:solidFill>
                <a:effectLst/>
                <a:latin typeface="Arial" panose="020B0604020202020204" pitchFamily="34" charset="0"/>
                <a:cs typeface="Arial" panose="020B0604020202020204" pitchFamily="34" charset="0"/>
              </a:rPr>
              <a:t>Taftø</a:t>
            </a:r>
            <a:r>
              <a:rPr lang="nb-NO" sz="1200" dirty="0">
                <a:solidFill>
                  <a:srgbClr val="FFFFFF"/>
                </a:solidFill>
                <a:effectLst/>
                <a:latin typeface="Arial" panose="020B0604020202020204" pitchFamily="34" charset="0"/>
                <a:cs typeface="Arial" panose="020B0604020202020204" pitchFamily="34" charset="0"/>
              </a:rPr>
              <a:t> Vestad/NTNU</a:t>
            </a:r>
            <a:r>
              <a:rPr lang="nb-NO" sz="1200" dirty="0">
                <a:solidFill>
                  <a:srgbClr val="FFFFFF"/>
                </a:solidFill>
                <a:latin typeface="Arial" panose="020B0604020202020204" pitchFamily="34" charset="0"/>
                <a:cs typeface="Arial" panose="020B0604020202020204" pitchFamily="34" charset="0"/>
              </a:rPr>
              <a:t>   |   Ålesund – Foto: </a:t>
            </a:r>
            <a:r>
              <a:rPr lang="nb-NO" sz="1200" dirty="0">
                <a:solidFill>
                  <a:srgbClr val="FFFFFF"/>
                </a:solidFill>
                <a:effectLst/>
                <a:latin typeface="Arial" panose="020B0604020202020204" pitchFamily="34" charset="0"/>
                <a:cs typeface="Arial" panose="020B0604020202020204" pitchFamily="34" charset="0"/>
              </a:rPr>
              <a:t>Sissel Basso/NTNU</a:t>
            </a:r>
            <a:r>
              <a:rPr lang="nb-NO" sz="12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9024367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err="1">
                <a:ln>
                  <a:noFill/>
                </a:ln>
                <a:solidFill>
                  <a:schemeClr val="bg1"/>
                </a:solidFill>
                <a:effectLst/>
                <a:uLnTx/>
                <a:uFillTx/>
                <a:latin typeface="Arial"/>
                <a:ea typeface="+mn-ea"/>
                <a:cs typeface="Arial"/>
              </a:rPr>
              <a:t>Åpningsslide</a:t>
            </a:r>
            <a:endParaRPr kumimoji="0" lang="nb-NO" sz="3200" b="0" i="0" u="none" strike="noStrike" kern="1200" cap="none" spc="0" normalizeH="0" baseline="0" noProof="0" dirty="0">
              <a:ln>
                <a:noFill/>
              </a:ln>
              <a:solidFill>
                <a:schemeClr val="bg1"/>
              </a:solidFill>
              <a:effectLst/>
              <a:uLnTx/>
              <a:uFillTx/>
              <a:latin typeface="Arial"/>
              <a:ea typeface="+mn-ea"/>
              <a:cs typeface="Arial"/>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Tema/tittel her</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1600" b="0" i="0" u="none" strike="noStrike" kern="1200" cap="none" spc="0" normalizeH="0" baseline="0" noProof="0" dirty="0" err="1">
                <a:ln>
                  <a:noFill/>
                </a:ln>
                <a:solidFill>
                  <a:schemeClr val="bg1"/>
                </a:solidFill>
                <a:effectLst/>
                <a:uLnTx/>
                <a:uFillTx/>
                <a:latin typeface="Arial"/>
                <a:ea typeface="+mn-ea"/>
                <a:cs typeface="Arial"/>
              </a:rPr>
              <a:t>Tilhøriget</a:t>
            </a:r>
            <a:r>
              <a:rPr kumimoji="0" lang="nb-NO" sz="1600" b="0" i="0" u="none" strike="noStrike" kern="1200" cap="none" spc="0" normalizeH="0" baseline="0" noProof="0" dirty="0">
                <a:ln>
                  <a:noFill/>
                </a:ln>
                <a:solidFill>
                  <a:schemeClr val="bg1"/>
                </a:solidFill>
                <a:effectLst/>
                <a:uLnTx/>
                <a:uFillTx/>
                <a:latin typeface="Arial"/>
                <a:ea typeface="+mn-ea"/>
                <a:cs typeface="Arial"/>
              </a:rPr>
              <a:t>?</a:t>
            </a:r>
            <a:endParaRPr lang="nb-NO" dirty="0"/>
          </a:p>
        </p:txBody>
      </p:sp>
      <p:pic>
        <p:nvPicPr>
          <p:cNvPr id="16" name="Graphic 15" descr="Logoen til NTNU. Med underteksten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2"/>
          <a:srcRect/>
          <a:stretch/>
        </p:blipFill>
        <p:spPr>
          <a:xfrm>
            <a:off x="720198" y="1487081"/>
            <a:ext cx="5375802" cy="1394064"/>
          </a:xfrm>
          <a:prstGeom prst="rect">
            <a:avLst/>
          </a:prstGeom>
        </p:spPr>
      </p:pic>
      <p:pic>
        <p:nvPicPr>
          <p:cNvPr id="2" name="Picture 8" descr="Hovedbygningene i de tre byene NTNU holder til i. Trondheim, Gjøvik og Ålesund.">
            <a:extLst>
              <a:ext uri="{FF2B5EF4-FFF2-40B4-BE49-F238E27FC236}">
                <a16:creationId xmlns:a16="http://schemas.microsoft.com/office/drawing/2014/main" id="{AFF56E8A-6C89-19E3-F626-D0F5861D027A}"/>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3000"/>
                    </a14:imgEffect>
                    <a14:imgEffect>
                      <a14:saturation sat="130000"/>
                    </a14:imgEffect>
                    <a14:imgEffect>
                      <a14:brightnessContrast bright="-10000" contrast="20000"/>
                    </a14:imgEffect>
                  </a14:imgLayer>
                </a14:imgProps>
              </a:ext>
            </a:extLst>
          </a:blip>
          <a:srcRect/>
          <a:stretch/>
        </p:blipFill>
        <p:spPr>
          <a:xfrm>
            <a:off x="6825600" y="-11575"/>
            <a:ext cx="4373138" cy="6919267"/>
          </a:xfrm>
          <a:prstGeom prst="rect">
            <a:avLst/>
          </a:prstGeom>
        </p:spPr>
      </p:pic>
      <p:cxnSp>
        <p:nvCxnSpPr>
          <p:cNvPr id="5" name="Straight Connector 9">
            <a:extLst>
              <a:ext uri="{FF2B5EF4-FFF2-40B4-BE49-F238E27FC236}">
                <a16:creationId xmlns:a16="http://schemas.microsoft.com/office/drawing/2014/main" id="{6A1E0FF7-4C82-E107-C00C-B9D964848755}"/>
              </a:ext>
            </a:extLst>
          </p:cNvPr>
          <p:cNvCxnSpPr>
            <a:cxnSpLocks/>
          </p:cNvCxnSpPr>
          <p:nvPr userDrawn="1"/>
        </p:nvCxnSpPr>
        <p:spPr>
          <a:xfrm flipH="1">
            <a:off x="6823650" y="-82550"/>
            <a:ext cx="1780993"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12">
            <a:extLst>
              <a:ext uri="{FF2B5EF4-FFF2-40B4-BE49-F238E27FC236}">
                <a16:creationId xmlns:a16="http://schemas.microsoft.com/office/drawing/2014/main" id="{BB4DE21D-C703-97ED-6EC5-B9F9AD089E41}"/>
              </a:ext>
            </a:extLst>
          </p:cNvPr>
          <p:cNvCxnSpPr>
            <a:cxnSpLocks/>
          </p:cNvCxnSpPr>
          <p:nvPr userDrawn="1"/>
        </p:nvCxnSpPr>
        <p:spPr>
          <a:xfrm flipH="1">
            <a:off x="9401175" y="-55513"/>
            <a:ext cx="1775740" cy="69992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60819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7.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2"/>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0"/>
          <a:stretch>
            <a:fillRect/>
          </a:stretch>
        </p:blipFill>
        <p:spPr>
          <a:xfrm>
            <a:off x="10649432" y="101007"/>
            <a:ext cx="1051935" cy="1022609"/>
          </a:xfrm>
          <a:prstGeom prst="rect">
            <a:avLst/>
          </a:prstGeom>
          <a:effectLst>
            <a:outerShdw blurRad="63500" sx="102000" sy="102000" algn="ctr" rotWithShape="0">
              <a:prstClr val="black">
                <a:alpha val="30000"/>
              </a:prstClr>
            </a:outerShdw>
          </a:effectLst>
        </p:spPr>
      </p:pic>
      <p:sp>
        <p:nvSpPr>
          <p:cNvPr id="2" name="TextBox 3" descr="Sidenummer">
            <a:extLst>
              <a:ext uri="{FF2B5EF4-FFF2-40B4-BE49-F238E27FC236}">
                <a16:creationId xmlns:a16="http://schemas.microsoft.com/office/drawing/2014/main" id="{3ECBF563-9A5F-5F72-6A5E-5B4A96EE1C6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1602605"/>
      </p:ext>
    </p:extLst>
  </p:cSld>
  <p:clrMap bg1="lt1" tx1="dk1" bg2="lt2" tx2="dk2" accent1="accent1" accent2="accent2" accent3="accent3" accent4="accent4" accent5="accent5" accent6="accent6" hlink="hlink" folHlink="folHlink"/>
  <p:sldLayoutIdLst>
    <p:sldLayoutId id="2147483690" r:id="rId1"/>
    <p:sldLayoutId id="2147483727" r:id="rId2"/>
    <p:sldLayoutId id="2147483692" r:id="rId3"/>
    <p:sldLayoutId id="2147483693" r:id="rId4"/>
    <p:sldLayoutId id="2147483694" r:id="rId5"/>
    <p:sldLayoutId id="2147483695" r:id="rId6"/>
    <p:sldLayoutId id="2147483696" r:id="rId7"/>
    <p:sldLayoutId id="2147483697"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1"/>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0"/>
          <a:srcRect/>
          <a:stretch/>
        </p:blipFill>
        <p:spPr>
          <a:xfrm>
            <a:off x="10649432" y="101099"/>
            <a:ext cx="1051935" cy="1022424"/>
          </a:xfrm>
          <a:prstGeom prst="rect">
            <a:avLst/>
          </a:prstGeom>
          <a:effectLst>
            <a:outerShdw blurRad="63500" sx="102000" sy="102000" algn="ctr" rotWithShape="0">
              <a:prstClr val="black">
                <a:alpha val="30000"/>
              </a:prstClr>
            </a:outerShdw>
          </a:effectLst>
        </p:spPr>
      </p:pic>
      <p:sp>
        <p:nvSpPr>
          <p:cNvPr id="3" name="TextBox 3" descr="Sidenummer">
            <a:extLst>
              <a:ext uri="{FF2B5EF4-FFF2-40B4-BE49-F238E27FC236}">
                <a16:creationId xmlns:a16="http://schemas.microsoft.com/office/drawing/2014/main" id="{C1C13848-E00F-8AD5-0A16-1A4556D16F05}"/>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2219871"/>
      </p:ext>
    </p:extLst>
  </p:cSld>
  <p:clrMap bg1="dk1" tx1="lt1" bg2="dk2" tx2="lt2" accent1="accent1" accent2="accent2" accent3="accent3" accent4="accent4" accent5="accent5" accent6="accent6" hlink="hlink" folHlink="folHlink"/>
  <p:sldLayoutIdLst>
    <p:sldLayoutId id="2147483699" r:id="rId1"/>
    <p:sldLayoutId id="2147483728" r:id="rId2"/>
    <p:sldLayoutId id="2147483701" r:id="rId3"/>
    <p:sldLayoutId id="2147483702" r:id="rId4"/>
    <p:sldLayoutId id="2147483703" r:id="rId5"/>
    <p:sldLayoutId id="2147483704" r:id="rId6"/>
    <p:sldLayoutId id="2147483705" r:id="rId7"/>
    <p:sldLayoutId id="214748370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9" name="Rectangle 6">
            <a:extLst>
              <a:ext uri="{FF2B5EF4-FFF2-40B4-BE49-F238E27FC236}">
                <a16:creationId xmlns:a16="http://schemas.microsoft.com/office/drawing/2014/main" id="{19ABD9E8-43B4-EF43-A770-91272F2CC39E}"/>
              </a:ext>
              <a:ext uri="{C183D7F6-B498-43B3-948B-1728B52AA6E4}">
                <adec:decorative xmlns:adec="http://schemas.microsoft.com/office/drawing/2017/decorative" val="1"/>
              </a:ext>
            </a:extLst>
          </p:cNvPr>
          <p:cNvSpPr/>
          <p:nvPr userDrawn="1"/>
        </p:nvSpPr>
        <p:spPr>
          <a:xfrm rot="10800000">
            <a:off x="0" y="6520251"/>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0"/>
          <a:stretch>
            <a:fillRect/>
          </a:stretch>
        </p:blipFill>
        <p:spPr>
          <a:xfrm>
            <a:off x="10649432" y="101007"/>
            <a:ext cx="1051935" cy="1022609"/>
          </a:xfrm>
          <a:prstGeom prst="rect">
            <a:avLst/>
          </a:prstGeom>
          <a:effectLst>
            <a:outerShdw blurRad="63500" sx="102000" sy="102000" algn="ctr" rotWithShape="0">
              <a:prstClr val="black">
                <a:alpha val="30000"/>
              </a:prstClr>
            </a:outerShdw>
          </a:effectLst>
        </p:spPr>
      </p:pic>
      <p:sp>
        <p:nvSpPr>
          <p:cNvPr id="2" name="TextBox 3" descr="Sidenummer">
            <a:extLst>
              <a:ext uri="{FF2B5EF4-FFF2-40B4-BE49-F238E27FC236}">
                <a16:creationId xmlns:a16="http://schemas.microsoft.com/office/drawing/2014/main" id="{2AE82D62-F11E-0CE1-8235-5C2A5514D85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76817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2"/>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2" name="TextBox 3" descr="Sidenummer">
            <a:extLst>
              <a:ext uri="{FF2B5EF4-FFF2-40B4-BE49-F238E27FC236}">
                <a16:creationId xmlns:a16="http://schemas.microsoft.com/office/drawing/2014/main" id="{3ECBF563-9A5F-5F72-6A5E-5B4A96EE1C63}"/>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787971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tx1"/>
          </a:solidFill>
          <a:ln>
            <a:noFill/>
          </a:ln>
          <a:effectLst>
            <a:innerShdw blurRad="63500" dist="50800" dir="54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3" name="TextBox 3" descr="Sidenummer">
            <a:extLst>
              <a:ext uri="{FF2B5EF4-FFF2-40B4-BE49-F238E27FC236}">
                <a16:creationId xmlns:a16="http://schemas.microsoft.com/office/drawing/2014/main" id="{C1C13848-E00F-8AD5-0A16-1A4556D16F05}"/>
              </a:ext>
            </a:extLst>
          </p:cNvPr>
          <p:cNvSpPr txBox="1"/>
          <p:nvPr userDrawn="1"/>
        </p:nvSpPr>
        <p:spPr>
          <a:xfrm>
            <a:off x="11220715" y="6224540"/>
            <a:ext cx="594360" cy="307777"/>
          </a:xfrm>
          <a:prstGeom prst="rect">
            <a:avLst/>
          </a:prstGeom>
          <a:noFill/>
        </p:spPr>
        <p:txBody>
          <a:bodyPr wrap="square" rtlCol="0">
            <a:spAutoFit/>
          </a:bodyPr>
          <a:lstStyle/>
          <a:p>
            <a:pPr algn="r"/>
            <a:fld id="{724FCAE7-F3FB-8A47-8F25-E38F3A8BCB3B}" type="slidenum">
              <a:rPr lang="en-NO" sz="14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r"/>
              <a:t>‹#›</a:t>
            </a:fld>
            <a:endParaRPr lang="en-NO"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361313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083">
          <p15:clr>
            <a:srgbClr val="F26B43"/>
          </p15:clr>
        </p15:guide>
        <p15:guide id="3" pos="597">
          <p15:clr>
            <a:srgbClr val="F26B43"/>
          </p15:clr>
        </p15:guide>
        <p15:guide id="4" orient="horz" pos="3770">
          <p15:clr>
            <a:srgbClr val="F26B43"/>
          </p15:clr>
        </p15:guide>
        <p15:guide id="5" orient="horz" pos="55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5D58002-C10A-C8A0-10B7-3D476A14B5D1}"/>
              </a:ext>
              <a:ext uri="{C183D7F6-B498-43B3-948B-1728B52AA6E4}">
                <adec:decorative xmlns:adec="http://schemas.microsoft.com/office/drawing/2017/decorative" val="0"/>
              </a:ext>
            </a:extLst>
          </p:cNvPr>
          <p:cNvSpPr>
            <a:spLocks noGrp="1"/>
          </p:cNvSpPr>
          <p:nvPr>
            <p:ph type="title" idx="4294967295"/>
          </p:nvPr>
        </p:nvSpPr>
        <p:spPr>
          <a:xfrm>
            <a:off x="1695363" y="3741824"/>
            <a:ext cx="4339542" cy="19611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nb-NO" sz="3200" b="0" i="0" u="none" strike="noStrike" kern="1200" cap="none" spc="0" normalizeH="0" baseline="0" noProof="0" dirty="0">
                <a:ln>
                  <a:noFill/>
                </a:ln>
                <a:solidFill>
                  <a:schemeClr val="bg1"/>
                </a:solidFill>
                <a:effectLst/>
                <a:uLnTx/>
                <a:uFillTx/>
                <a:latin typeface="Arial"/>
                <a:ea typeface="+mn-ea"/>
                <a:cs typeface="Arial"/>
              </a:rPr>
              <a:t>Diskusjon: Etikk 1</a:t>
            </a: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3200" b="0" i="0" u="none" strike="noStrike" kern="1200" cap="none" spc="0" normalizeH="0" baseline="0" noProof="0" dirty="0">
                <a:ln>
                  <a:noFill/>
                </a:ln>
                <a:solidFill>
                  <a:schemeClr val="bg1"/>
                </a:solidFill>
                <a:effectLst/>
                <a:uLnTx/>
                <a:uFillTx/>
                <a:latin typeface="Arial"/>
                <a:ea typeface="+mn-ea"/>
                <a:cs typeface="Arial"/>
              </a:rPr>
              <a:t>uke 3</a:t>
            </a:r>
            <a:br>
              <a:rPr kumimoji="0" lang="nb-NO" sz="3200" b="0" i="0" u="none" strike="noStrike" kern="1200" cap="none" spc="0" normalizeH="0" baseline="0" noProof="0" dirty="0">
                <a:ln>
                  <a:noFill/>
                </a:ln>
                <a:solidFill>
                  <a:schemeClr val="bg1"/>
                </a:solidFill>
                <a:effectLst/>
                <a:uLnTx/>
                <a:uFillTx/>
                <a:latin typeface="Arial"/>
                <a:ea typeface="+mn-ea"/>
                <a:cs typeface="Arial"/>
              </a:rPr>
            </a:br>
            <a:r>
              <a:rPr kumimoji="0" lang="nb-NO" sz="3200" b="0" i="0" u="none" strike="noStrike" kern="1200" cap="none" spc="0" normalizeH="0" baseline="0" noProof="0" dirty="0">
                <a:ln>
                  <a:noFill/>
                </a:ln>
                <a:solidFill>
                  <a:schemeClr val="bg1"/>
                </a:solidFill>
                <a:effectLst/>
                <a:uLnTx/>
                <a:uFillTx/>
                <a:latin typeface="Arial"/>
                <a:ea typeface="+mn-ea"/>
                <a:cs typeface="Arial"/>
              </a:rPr>
              <a:t>Martina Ortova</a:t>
            </a:r>
            <a:br>
              <a:rPr kumimoji="0" lang="nb-NO" sz="3200" b="0" i="0" u="none" strike="noStrike" kern="1200" cap="none" spc="0" normalizeH="0" baseline="0" noProof="0" dirty="0">
                <a:ln>
                  <a:noFill/>
                </a:ln>
                <a:solidFill>
                  <a:schemeClr val="bg1"/>
                </a:solidFill>
                <a:effectLst/>
                <a:uLnTx/>
                <a:uFillTx/>
                <a:latin typeface="Arial"/>
                <a:ea typeface="+mn-ea"/>
                <a:cs typeface="Arial"/>
              </a:rPr>
            </a:br>
            <a:br>
              <a:rPr kumimoji="0" lang="nb-NO" sz="3200" b="0" i="0" u="none" strike="noStrike" kern="1200" cap="none" spc="0" normalizeH="0" baseline="0" noProof="0" dirty="0">
                <a:ln>
                  <a:noFill/>
                </a:ln>
                <a:solidFill>
                  <a:schemeClr val="bg1"/>
                </a:solidFill>
                <a:effectLst/>
                <a:uLnTx/>
                <a:uFillTx/>
                <a:latin typeface="Arial"/>
                <a:ea typeface="+mn-ea"/>
                <a:cs typeface="Arial"/>
              </a:rPr>
            </a:br>
            <a:endParaRPr kumimoji="0" lang="nb-NO" sz="16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84659692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00600-2285-9B16-A1E0-BA458965985C}"/>
              </a:ext>
            </a:extLst>
          </p:cNvPr>
          <p:cNvSpPr>
            <a:spLocks noGrp="1"/>
          </p:cNvSpPr>
          <p:nvPr>
            <p:ph type="body" sz="quarter" idx="13"/>
          </p:nvPr>
        </p:nvSpPr>
        <p:spPr/>
        <p:txBody>
          <a:bodyPr/>
          <a:lstStyle/>
          <a:p>
            <a:r>
              <a:rPr lang="nb-NO" sz="3200" dirty="0"/>
              <a:t>Oppgave 1: Personlig moral vs. profesjonell etikk</a:t>
            </a:r>
          </a:p>
          <a:p>
            <a:r>
              <a:rPr lang="nb-NO" dirty="0"/>
              <a:t> </a:t>
            </a:r>
          </a:p>
        </p:txBody>
      </p:sp>
      <p:sp>
        <p:nvSpPr>
          <p:cNvPr id="3" name="Text Placeholder 2">
            <a:extLst>
              <a:ext uri="{FF2B5EF4-FFF2-40B4-BE49-F238E27FC236}">
                <a16:creationId xmlns:a16="http://schemas.microsoft.com/office/drawing/2014/main" id="{32EC045D-8746-2352-48B6-7C4D158B9052}"/>
              </a:ext>
            </a:extLst>
          </p:cNvPr>
          <p:cNvSpPr>
            <a:spLocks noGrp="1"/>
          </p:cNvSpPr>
          <p:nvPr>
            <p:ph type="body" sz="quarter" idx="14"/>
          </p:nvPr>
        </p:nvSpPr>
        <p:spPr/>
        <p:txBody>
          <a:bodyPr/>
          <a:lstStyle/>
          <a:p>
            <a:r>
              <a:rPr lang="nb-NO" sz="2000" dirty="0"/>
              <a:t>En revisor oppdager at en kunde har gjort en liten feil i regnskapet som gir dem en skattemessig fordel.</a:t>
            </a:r>
            <a:br>
              <a:rPr lang="nb-NO" sz="2000" dirty="0"/>
            </a:br>
            <a:r>
              <a:rPr lang="nb-NO" sz="2000" dirty="0"/>
              <a:t>Revisoren tenker: «Jeg vil være snill mot kunden og ikke si noe.»</a:t>
            </a:r>
            <a:br>
              <a:rPr lang="nb-NO" sz="2000" dirty="0"/>
            </a:br>
            <a:r>
              <a:rPr lang="nb-NO" sz="2000" dirty="0"/>
              <a:t>Men profesjonelle etiske retningslinjer krever at revisoren rapporterer feilen og følger loven.</a:t>
            </a:r>
          </a:p>
          <a:p>
            <a:r>
              <a:rPr lang="nb-NO" sz="2000" b="1" dirty="0"/>
              <a:t>Diskusjonsspørsmål</a:t>
            </a:r>
            <a:endParaRPr lang="nb-NO" sz="2000" dirty="0"/>
          </a:p>
          <a:p>
            <a:pPr lvl="0"/>
            <a:r>
              <a:rPr lang="nb-NO" sz="2000" dirty="0"/>
              <a:t>Hva er den personlige moralen i denne situasjonen?</a:t>
            </a:r>
          </a:p>
          <a:p>
            <a:pPr lvl="0"/>
            <a:r>
              <a:rPr lang="nb-NO" sz="2000" dirty="0"/>
              <a:t>Hva er den profesjonelle etikken i denne situasjonen?</a:t>
            </a:r>
          </a:p>
          <a:p>
            <a:pPr lvl="0"/>
            <a:r>
              <a:rPr lang="nb-NO" sz="2000" dirty="0"/>
              <a:t>Hvilke konsekvenser kan det få hvis revisoren følger sin personlige moral i stedet for profesjonell etikk?</a:t>
            </a:r>
          </a:p>
          <a:p>
            <a:pPr lvl="0"/>
            <a:r>
              <a:rPr lang="nb-NO" sz="2000" dirty="0"/>
              <a:t>Hvorfor er det viktig at profesjonelle yrker har etiske retningslinjer?</a:t>
            </a:r>
          </a:p>
          <a:p>
            <a:pPr lvl="0"/>
            <a:r>
              <a:rPr lang="nb-NO" sz="2000" dirty="0"/>
              <a:t>Diskuter: Kan det være situasjoner der personlig moral bør veie tyngre enn profesjonell etikk? Gi eksempler.</a:t>
            </a:r>
          </a:p>
          <a:p>
            <a:pPr lvl="0"/>
            <a:r>
              <a:rPr lang="nb-NO" sz="2000" dirty="0"/>
              <a:t>Hvordan ville du handlet hvis du var revisoren? Begrunn valget ditt.</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260478541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9B6A28-CBCB-747A-516F-23DEA789C480}"/>
              </a:ext>
            </a:extLst>
          </p:cNvPr>
          <p:cNvSpPr>
            <a:spLocks noGrp="1"/>
          </p:cNvSpPr>
          <p:nvPr>
            <p:ph type="body" sz="quarter" idx="13"/>
          </p:nvPr>
        </p:nvSpPr>
        <p:spPr/>
        <p:txBody>
          <a:bodyPr/>
          <a:lstStyle/>
          <a:p>
            <a:r>
              <a:rPr lang="nb-NO" sz="3200" dirty="0"/>
              <a:t>Oppgave 2: Gaver i forretningsforhold</a:t>
            </a:r>
          </a:p>
          <a:p>
            <a:endParaRPr lang="nb-NO" dirty="0"/>
          </a:p>
        </p:txBody>
      </p:sp>
      <p:sp>
        <p:nvSpPr>
          <p:cNvPr id="3" name="Text Placeholder 2">
            <a:extLst>
              <a:ext uri="{FF2B5EF4-FFF2-40B4-BE49-F238E27FC236}">
                <a16:creationId xmlns:a16="http://schemas.microsoft.com/office/drawing/2014/main" id="{664C26FC-25E2-CE87-E19D-13F53292535E}"/>
              </a:ext>
            </a:extLst>
          </p:cNvPr>
          <p:cNvSpPr>
            <a:spLocks noGrp="1"/>
          </p:cNvSpPr>
          <p:nvPr>
            <p:ph type="body" sz="quarter" idx="14"/>
          </p:nvPr>
        </p:nvSpPr>
        <p:spPr/>
        <p:txBody>
          <a:bodyPr/>
          <a:lstStyle/>
          <a:p>
            <a:r>
              <a:rPr lang="nb-NO" sz="1800" dirty="0"/>
              <a:t>I noen kulturer er det vanlig å gi gaver til forretningspartnere som et tegn på respekt og for å bygge relasjoner.</a:t>
            </a:r>
            <a:br>
              <a:rPr lang="nb-NO" sz="1800" dirty="0"/>
            </a:br>
            <a:r>
              <a:rPr lang="nb-NO" sz="1800" dirty="0"/>
              <a:t>En norsk bedrift inngår en kontrakt med en leverandør fra Asia. Leverandøren sender en kostbar gave til prosjektlederen i Norge.</a:t>
            </a:r>
            <a:br>
              <a:rPr lang="nb-NO" sz="1800" dirty="0"/>
            </a:br>
            <a:r>
              <a:rPr lang="nb-NO" sz="1800" dirty="0"/>
              <a:t>Prosjektlederen tenker:</a:t>
            </a:r>
            <a:br>
              <a:rPr lang="nb-NO" sz="1800" dirty="0"/>
            </a:br>
            <a:r>
              <a:rPr lang="nb-NO" sz="1800" i="1" dirty="0"/>
              <a:t>«Det er høflig å ta imot gaven – det er en del av deres kultur.»</a:t>
            </a:r>
            <a:br>
              <a:rPr lang="nb-NO" sz="1800" dirty="0"/>
            </a:br>
            <a:r>
              <a:rPr lang="nb-NO" sz="1800" dirty="0"/>
              <a:t>Men bedriftens etiske retningslinjer sier at ansatte ikke skal ta imot gaver som kan oppfattes som bestikkelser.</a:t>
            </a:r>
          </a:p>
          <a:p>
            <a:r>
              <a:rPr lang="nb-NO" sz="1800" b="1" dirty="0"/>
              <a:t>Diskusjonsspørsmål</a:t>
            </a:r>
            <a:endParaRPr lang="nb-NO" sz="1800" dirty="0"/>
          </a:p>
          <a:p>
            <a:pPr lvl="0"/>
            <a:r>
              <a:rPr lang="nb-NO" sz="1800" dirty="0"/>
              <a:t>Hva er den personlige moralen i denne situasjonen?</a:t>
            </a:r>
          </a:p>
          <a:p>
            <a:pPr lvl="0"/>
            <a:r>
              <a:rPr lang="nb-NO" sz="1800" dirty="0"/>
              <a:t>Hva er den profesjonelle etikken i denne situasjonen?</a:t>
            </a:r>
          </a:p>
          <a:p>
            <a:pPr lvl="0"/>
            <a:r>
              <a:rPr lang="nb-NO" sz="1800" dirty="0"/>
              <a:t>Hvorfor kan det være problematisk å ta imot gaven?</a:t>
            </a:r>
          </a:p>
          <a:p>
            <a:pPr lvl="0"/>
            <a:r>
              <a:rPr lang="nb-NO" sz="1800" dirty="0"/>
              <a:t>Diskuter: Er det alltid galt å ta imot gaver i forretningssammenheng? Hvor går grensen?</a:t>
            </a:r>
          </a:p>
          <a:p>
            <a:pPr lvl="0"/>
            <a:r>
              <a:rPr lang="nb-NO" sz="1800" dirty="0"/>
              <a:t>Hvordan bør prosjektlederen handle for å være etisk forsvarlig?</a:t>
            </a:r>
          </a:p>
          <a:p>
            <a:pPr lvl="0"/>
            <a:r>
              <a:rPr lang="nb-NO" sz="1800" dirty="0"/>
              <a:t>Kan kulturelle normer komme i konflikt med etiske retningslinjer? Hvordan bør bedrifter håndtere dette?</a:t>
            </a:r>
          </a:p>
          <a:p>
            <a:endParaRPr lang="nb-NO" dirty="0"/>
          </a:p>
        </p:txBody>
      </p:sp>
    </p:spTree>
    <p:extLst>
      <p:ext uri="{BB962C8B-B14F-4D97-AF65-F5344CB8AC3E}">
        <p14:creationId xmlns:p14="http://schemas.microsoft.com/office/powerpoint/2010/main" val="193911505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6F1AC-5F3C-FDFE-1D4A-2665DC713F03}"/>
              </a:ext>
            </a:extLst>
          </p:cNvPr>
          <p:cNvSpPr>
            <a:spLocks noGrp="1"/>
          </p:cNvSpPr>
          <p:nvPr>
            <p:ph type="body" sz="quarter" idx="13"/>
          </p:nvPr>
        </p:nvSpPr>
        <p:spPr/>
        <p:txBody>
          <a:bodyPr/>
          <a:lstStyle/>
          <a:p>
            <a:r>
              <a:rPr lang="nb-NO" sz="2800" dirty="0"/>
              <a:t>Oppgave 3:Autonomi vs. Ikke-skade (skadebegrensning)</a:t>
            </a:r>
          </a:p>
          <a:p>
            <a:endParaRPr lang="nb-NO" dirty="0"/>
          </a:p>
        </p:txBody>
      </p:sp>
      <p:sp>
        <p:nvSpPr>
          <p:cNvPr id="3" name="Text Placeholder 2">
            <a:extLst>
              <a:ext uri="{FF2B5EF4-FFF2-40B4-BE49-F238E27FC236}">
                <a16:creationId xmlns:a16="http://schemas.microsoft.com/office/drawing/2014/main" id="{47227969-840B-9708-678C-E312F065C47F}"/>
              </a:ext>
            </a:extLst>
          </p:cNvPr>
          <p:cNvSpPr>
            <a:spLocks noGrp="1"/>
          </p:cNvSpPr>
          <p:nvPr>
            <p:ph type="body" sz="quarter" idx="14"/>
          </p:nvPr>
        </p:nvSpPr>
        <p:spPr/>
        <p:txBody>
          <a:bodyPr/>
          <a:lstStyle/>
          <a:p>
            <a:pPr marL="0" indent="0">
              <a:buNone/>
            </a:pPr>
            <a:r>
              <a:rPr lang="nb-NO" sz="1600" dirty="0"/>
              <a:t>Case: Et norsk teknologiselskap lanserer en app som samler inn brukerdata for å gi personlig tilpassede anbefalinger. Brukerne samtykker, men de forstår ikke fullt ut konsekvensene (kompleks personverntekst). Appen kan skape verdier for kundene, men misforstått samtykke kan føre til uønsket datadeling.</a:t>
            </a:r>
          </a:p>
          <a:p>
            <a:pPr marL="0" indent="0">
              <a:buNone/>
            </a:pPr>
            <a:endParaRPr lang="nb-NO" sz="1600" dirty="0"/>
          </a:p>
          <a:p>
            <a:r>
              <a:rPr lang="nb-NO" sz="1600" b="1" dirty="0"/>
              <a:t>Etiske prinsipper i konflikt:</a:t>
            </a:r>
            <a:endParaRPr lang="nb-NO" sz="1600" dirty="0"/>
          </a:p>
          <a:p>
            <a:pPr lvl="0"/>
            <a:r>
              <a:rPr lang="nb-NO" sz="1600" b="1" dirty="0"/>
              <a:t>Autonomiprinsippet</a:t>
            </a:r>
            <a:r>
              <a:rPr lang="nb-NO" sz="1600" dirty="0"/>
              <a:t> (respekt for brukers valg/samtykke)</a:t>
            </a:r>
          </a:p>
          <a:p>
            <a:pPr lvl="0"/>
            <a:r>
              <a:rPr lang="nb-NO" sz="1600" b="1" dirty="0"/>
              <a:t>Ikke-skade-prinsippet</a:t>
            </a:r>
            <a:r>
              <a:rPr lang="nb-NO" sz="1600" dirty="0"/>
              <a:t> (unngå skade gjennom misvisende eller uforståelig informasjon)</a:t>
            </a:r>
          </a:p>
          <a:p>
            <a:endParaRPr lang="nb-NO" sz="1600" b="1" dirty="0"/>
          </a:p>
          <a:p>
            <a:r>
              <a:rPr lang="nb-NO" sz="1600" b="1" dirty="0"/>
              <a:t>Diskusjonsspørsmål:</a:t>
            </a:r>
            <a:endParaRPr lang="nb-NO" sz="1600" dirty="0"/>
          </a:p>
          <a:p>
            <a:pPr lvl="0"/>
            <a:r>
              <a:rPr lang="nb-NO" sz="1600" dirty="0"/>
              <a:t>Er samtykket reelt hvis brukeren ikke forstår informasjonen?</a:t>
            </a:r>
          </a:p>
          <a:p>
            <a:pPr lvl="0"/>
            <a:r>
              <a:rPr lang="nb-NO" sz="1600" dirty="0"/>
              <a:t>Hvilket prinsipp bør veie tyngst her: autonomi eller skadebegrensning?</a:t>
            </a:r>
          </a:p>
          <a:p>
            <a:pPr lvl="0"/>
            <a:r>
              <a:rPr lang="nb-NO" sz="1600" dirty="0"/>
              <a:t>Hvordan kan selskapet utforme samtykkeprosessen etisk forsvarlig (språk, design, valgmuligheter)?</a:t>
            </a:r>
          </a:p>
          <a:p>
            <a:pPr lvl="0"/>
            <a:r>
              <a:rPr lang="nb-NO" sz="1600" dirty="0"/>
              <a:t>Hvor går grensen mellom «informert samtykke» og «</a:t>
            </a:r>
            <a:r>
              <a:rPr lang="nb-NO" sz="1600" dirty="0" err="1"/>
              <a:t>dark</a:t>
            </a:r>
            <a:r>
              <a:rPr lang="nb-NO" sz="1600" dirty="0"/>
              <a:t> </a:t>
            </a:r>
            <a:r>
              <a:rPr lang="nb-NO" sz="1600" dirty="0" err="1"/>
              <a:t>patterns</a:t>
            </a:r>
            <a:r>
              <a:rPr lang="nb-NO" sz="1600" dirty="0"/>
              <a:t>»?</a:t>
            </a:r>
          </a:p>
          <a:p>
            <a:pPr lvl="0"/>
            <a:r>
              <a:rPr lang="nb-NO" sz="1600" dirty="0"/>
              <a:t>Foreslå konkrete tiltak som balanserer verdiskaping med personvern.</a:t>
            </a:r>
          </a:p>
          <a:p>
            <a:r>
              <a:rPr lang="nb-NO" sz="1600" dirty="0"/>
              <a:t> </a:t>
            </a:r>
          </a:p>
          <a:p>
            <a:r>
              <a:rPr lang="nb-NO" sz="1600" dirty="0"/>
              <a:t>Informert samtykke = </a:t>
            </a:r>
            <a:r>
              <a:rPr lang="nb-NO" sz="1600" b="1" dirty="0"/>
              <a:t>transparens og forståelse</a:t>
            </a:r>
            <a:r>
              <a:rPr lang="nb-NO" sz="1600" dirty="0"/>
              <a:t>. </a:t>
            </a:r>
          </a:p>
          <a:p>
            <a:r>
              <a:rPr lang="nb-NO" sz="1600" dirty="0"/>
              <a:t>Dark </a:t>
            </a:r>
            <a:r>
              <a:rPr lang="nb-NO" sz="1600" dirty="0" err="1"/>
              <a:t>patterns</a:t>
            </a:r>
            <a:r>
              <a:rPr lang="nb-NO" sz="1600" dirty="0"/>
              <a:t> = </a:t>
            </a:r>
            <a:r>
              <a:rPr lang="nb-NO" sz="1600" b="1" dirty="0"/>
              <a:t>manipulasjon og skjult påvirkning</a:t>
            </a:r>
            <a:r>
              <a:rPr lang="nb-NO" sz="1600" dirty="0"/>
              <a:t>.</a:t>
            </a:r>
          </a:p>
          <a:p>
            <a:endParaRPr lang="nb-NO" dirty="0"/>
          </a:p>
        </p:txBody>
      </p:sp>
    </p:spTree>
    <p:extLst>
      <p:ext uri="{BB962C8B-B14F-4D97-AF65-F5344CB8AC3E}">
        <p14:creationId xmlns:p14="http://schemas.microsoft.com/office/powerpoint/2010/main" val="255955522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D5190-5145-8830-69F9-27B364CB7A0D}"/>
              </a:ext>
            </a:extLst>
          </p:cNvPr>
          <p:cNvSpPr>
            <a:spLocks noGrp="1"/>
          </p:cNvSpPr>
          <p:nvPr>
            <p:ph type="body" sz="quarter" idx="13"/>
          </p:nvPr>
        </p:nvSpPr>
        <p:spPr/>
        <p:txBody>
          <a:bodyPr/>
          <a:lstStyle/>
          <a:p>
            <a:r>
              <a:rPr lang="nb-NO" sz="2800" dirty="0"/>
              <a:t>Oppgave 4: Rettferdighet vs. Autonomi i AI-anbefalinger</a:t>
            </a:r>
          </a:p>
        </p:txBody>
      </p:sp>
      <p:sp>
        <p:nvSpPr>
          <p:cNvPr id="3" name="Text Placeholder 2">
            <a:extLst>
              <a:ext uri="{FF2B5EF4-FFF2-40B4-BE49-F238E27FC236}">
                <a16:creationId xmlns:a16="http://schemas.microsoft.com/office/drawing/2014/main" id="{CFF8EDB8-B779-FDAF-90FC-14C93B3D149D}"/>
              </a:ext>
            </a:extLst>
          </p:cNvPr>
          <p:cNvSpPr>
            <a:spLocks noGrp="1"/>
          </p:cNvSpPr>
          <p:nvPr>
            <p:ph type="body" sz="quarter" idx="14"/>
          </p:nvPr>
        </p:nvSpPr>
        <p:spPr/>
        <p:txBody>
          <a:bodyPr/>
          <a:lstStyle/>
          <a:p>
            <a:r>
              <a:rPr lang="nb-NO" sz="2000" b="1" dirty="0"/>
              <a:t>Case:</a:t>
            </a:r>
            <a:br>
              <a:rPr lang="nb-NO" sz="2000" dirty="0"/>
            </a:br>
            <a:r>
              <a:rPr lang="nb-NO" sz="2000" dirty="0"/>
              <a:t>En HR-avdeling bruker et AI-verktøy til å rangere søkere. Modellen viser tegn til skjevhet (bias) mot visse grupper, men gir raskere ansettelser. Kandidatene samtykker til behandling av data, men kjenner ikke modellens detaljer.</a:t>
            </a:r>
          </a:p>
          <a:p>
            <a:r>
              <a:rPr lang="nb-NO" sz="2000" b="1" dirty="0"/>
              <a:t>Etiske prinsipper i konflikt:</a:t>
            </a:r>
            <a:endParaRPr lang="nb-NO" sz="2000" dirty="0"/>
          </a:p>
          <a:p>
            <a:pPr lvl="0"/>
            <a:r>
              <a:rPr lang="nb-NO" sz="2000" b="1" dirty="0"/>
              <a:t>Rettferdighet</a:t>
            </a:r>
            <a:r>
              <a:rPr lang="nb-NO" sz="2000" dirty="0"/>
              <a:t> (ikke-diskriminering, like muligheter)</a:t>
            </a:r>
          </a:p>
          <a:p>
            <a:pPr lvl="0"/>
            <a:r>
              <a:rPr lang="nb-NO" sz="2000" b="1" dirty="0"/>
              <a:t>Autonomi</a:t>
            </a:r>
            <a:r>
              <a:rPr lang="nb-NO" sz="2000" dirty="0"/>
              <a:t> (samtykke til databruk; effektivitet for virksomheten)</a:t>
            </a:r>
          </a:p>
          <a:p>
            <a:r>
              <a:rPr lang="nb-NO" sz="2000" b="1" dirty="0"/>
              <a:t>Diskusjonsspørsmål:</a:t>
            </a:r>
            <a:endParaRPr lang="nb-NO" sz="2000" dirty="0"/>
          </a:p>
          <a:p>
            <a:pPr lvl="0"/>
            <a:r>
              <a:rPr lang="nb-NO" sz="2000" dirty="0"/>
              <a:t>Er samtykke nok dersom utfallet er urettferdig?</a:t>
            </a:r>
          </a:p>
          <a:p>
            <a:pPr lvl="0"/>
            <a:r>
              <a:rPr lang="nb-NO" sz="2000" dirty="0"/>
              <a:t>Hvordan kan man teste og korrigere bias etisk og praktisk?</a:t>
            </a:r>
          </a:p>
          <a:p>
            <a:pPr lvl="0"/>
            <a:r>
              <a:rPr lang="nb-NO" sz="2000" dirty="0"/>
              <a:t>Hvem har ansvar når AI gir urettferdige resultater (leverandør av AI vs. bedrift)?</a:t>
            </a:r>
          </a:p>
          <a:p>
            <a:pPr lvl="0"/>
            <a:r>
              <a:rPr lang="nb-NO" sz="2000" dirty="0"/>
              <a:t>Skal kandidater få innsyn i logikk og kriterier (forklarbarhet)?</a:t>
            </a:r>
          </a:p>
          <a:p>
            <a:pPr lvl="0"/>
            <a:r>
              <a:rPr lang="nb-NO" sz="2000" dirty="0"/>
              <a:t>Utform et minimumssett av etiske krav for bruk av AI i rekruttering.</a:t>
            </a:r>
          </a:p>
          <a:p>
            <a:endParaRPr lang="nb-NO" dirty="0"/>
          </a:p>
        </p:txBody>
      </p:sp>
    </p:spTree>
    <p:extLst>
      <p:ext uri="{BB962C8B-B14F-4D97-AF65-F5344CB8AC3E}">
        <p14:creationId xmlns:p14="http://schemas.microsoft.com/office/powerpoint/2010/main" val="240167214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E04BE-2A54-565C-DDF3-628659FD6585}"/>
              </a:ext>
            </a:extLst>
          </p:cNvPr>
          <p:cNvSpPr>
            <a:spLocks noGrp="1"/>
          </p:cNvSpPr>
          <p:nvPr>
            <p:ph type="body" sz="quarter" idx="13"/>
          </p:nvPr>
        </p:nvSpPr>
        <p:spPr/>
        <p:txBody>
          <a:bodyPr/>
          <a:lstStyle/>
          <a:p>
            <a:r>
              <a:rPr lang="nb-NO" sz="2400" dirty="0"/>
              <a:t>Oppgave 5:Oppsigelsesinformasjon og etiske prinsipper i konflikt</a:t>
            </a:r>
          </a:p>
          <a:p>
            <a:r>
              <a:rPr lang="nb-NO" dirty="0"/>
              <a:t> </a:t>
            </a:r>
          </a:p>
        </p:txBody>
      </p:sp>
      <p:sp>
        <p:nvSpPr>
          <p:cNvPr id="3" name="Text Placeholder 2">
            <a:extLst>
              <a:ext uri="{FF2B5EF4-FFF2-40B4-BE49-F238E27FC236}">
                <a16:creationId xmlns:a16="http://schemas.microsoft.com/office/drawing/2014/main" id="{848AA449-ED0A-1039-0F21-45D7BB7E3DE6}"/>
              </a:ext>
            </a:extLst>
          </p:cNvPr>
          <p:cNvSpPr>
            <a:spLocks noGrp="1"/>
          </p:cNvSpPr>
          <p:nvPr>
            <p:ph type="body" sz="quarter" idx="14"/>
          </p:nvPr>
        </p:nvSpPr>
        <p:spPr/>
        <p:txBody>
          <a:bodyPr/>
          <a:lstStyle/>
          <a:p>
            <a:r>
              <a:rPr lang="nb-NO" sz="2000" b="1" dirty="0"/>
              <a:t>Casebeskrivelse (kort og tydelig):</a:t>
            </a:r>
            <a:br>
              <a:rPr lang="nb-NO" sz="2000" dirty="0"/>
            </a:br>
            <a:r>
              <a:rPr lang="nb-NO" sz="2000" dirty="0"/>
              <a:t>Du deltar i et arbeid som skal redusere antall ansatte i avdelingen din. Fire personer vil miste jobben i løpet av kort tid. Informasjonen om hvem som blir berørt skal gis samtidig, neste mandag. Dere som jobber med saken, er enige om å holde informasjonen konfidensiell frem til den dagen, fordi dere mener det er mest rettferdig overfor alle.</a:t>
            </a:r>
            <a:br>
              <a:rPr lang="nb-NO" sz="2000" dirty="0"/>
            </a:br>
            <a:r>
              <a:rPr lang="nb-NO" sz="2000" dirty="0"/>
              <a:t>På vei ut fra kontoret møter du en av de fire som vil få oppsigelse. Han forteller at han nettopp har fått et jobbtilbud fra en annen organisasjon. Han er på vei for å ringe og takke nei, fordi han trives så godt i jobben han har nå.</a:t>
            </a:r>
            <a:br>
              <a:rPr lang="nb-NO" sz="2000" dirty="0"/>
            </a:br>
            <a:r>
              <a:rPr lang="nb-NO" sz="2000" i="1" dirty="0"/>
              <a:t>(Kvalnes, Ø. Etikk og samfunnsansvar, 2012)</a:t>
            </a:r>
            <a:endParaRPr lang="nb-NO" sz="2000" dirty="0"/>
          </a:p>
          <a:p>
            <a:r>
              <a:rPr lang="nb-NO" sz="2000" b="1" dirty="0"/>
              <a:t>Oppgaver:</a:t>
            </a:r>
            <a:br>
              <a:rPr lang="nb-NO" sz="2000" dirty="0"/>
            </a:br>
            <a:r>
              <a:rPr lang="nb-NO" sz="2000" dirty="0"/>
              <a:t>a) </a:t>
            </a:r>
            <a:r>
              <a:rPr lang="nb-NO" sz="2000" b="1" dirty="0"/>
              <a:t>Hva vil du gjøre?</a:t>
            </a:r>
            <a:r>
              <a:rPr lang="nb-NO" sz="2000" dirty="0"/>
              <a:t> Beskriv konkret handling (hva du sier/gjør nå).</a:t>
            </a:r>
            <a:br>
              <a:rPr lang="nb-NO" sz="2000" dirty="0"/>
            </a:br>
            <a:r>
              <a:rPr lang="nb-NO" sz="2000" dirty="0"/>
              <a:t>b) </a:t>
            </a:r>
            <a:r>
              <a:rPr lang="nb-NO" sz="2000" b="1" dirty="0"/>
              <a:t>Begrunn valget ditt ved å anvende relevante etiske prinsipper</a:t>
            </a:r>
            <a:r>
              <a:rPr lang="nb-NO" sz="2000" dirty="0"/>
              <a:t> (se under).</a:t>
            </a:r>
            <a:br>
              <a:rPr lang="nb-NO" sz="2000" dirty="0"/>
            </a:br>
            <a:r>
              <a:rPr lang="nb-NO" sz="2000" dirty="0"/>
              <a:t>c) </a:t>
            </a:r>
            <a:r>
              <a:rPr lang="nb-NO" sz="2000" b="1" dirty="0"/>
              <a:t>Drøft mulige konsekvenser</a:t>
            </a:r>
            <a:r>
              <a:rPr lang="nb-NO" sz="2000" dirty="0"/>
              <a:t> for personen, teamet, bedriften og rettferdigheten i prosessen.</a:t>
            </a:r>
            <a:br>
              <a:rPr lang="nb-NO" sz="2000" dirty="0"/>
            </a:br>
            <a:r>
              <a:rPr lang="nb-NO" sz="2000" dirty="0"/>
              <a:t>d) </a:t>
            </a:r>
            <a:r>
              <a:rPr lang="nb-NO" sz="2000" b="1" dirty="0"/>
              <a:t>Foreslå retningslinjer</a:t>
            </a:r>
            <a:r>
              <a:rPr lang="nb-NO" sz="2000" dirty="0"/>
              <a:t> for håndtering av konfidensiell informasjon i slike prosesser.</a:t>
            </a:r>
          </a:p>
          <a:p>
            <a:endParaRPr lang="nb-NO" dirty="0"/>
          </a:p>
        </p:txBody>
      </p:sp>
    </p:spTree>
    <p:extLst>
      <p:ext uri="{BB962C8B-B14F-4D97-AF65-F5344CB8AC3E}">
        <p14:creationId xmlns:p14="http://schemas.microsoft.com/office/powerpoint/2010/main" val="141222712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402484-BADB-45F9-224A-5ABFF8CFA2BC}"/>
              </a:ext>
            </a:extLst>
          </p:cNvPr>
          <p:cNvSpPr>
            <a:spLocks noGrp="1"/>
          </p:cNvSpPr>
          <p:nvPr>
            <p:ph type="body" sz="quarter" idx="13"/>
          </p:nvPr>
        </p:nvSpPr>
        <p:spPr/>
        <p:txBody>
          <a:bodyPr/>
          <a:lstStyle/>
          <a:p>
            <a:r>
              <a:rPr lang="nb-NO" dirty="0"/>
              <a:t>Til hjelp:</a:t>
            </a:r>
          </a:p>
        </p:txBody>
      </p:sp>
      <p:sp>
        <p:nvSpPr>
          <p:cNvPr id="3" name="Text Placeholder 2">
            <a:extLst>
              <a:ext uri="{FF2B5EF4-FFF2-40B4-BE49-F238E27FC236}">
                <a16:creationId xmlns:a16="http://schemas.microsoft.com/office/drawing/2014/main" id="{73F7A243-2E93-1177-C701-8B6033BD4493}"/>
              </a:ext>
            </a:extLst>
          </p:cNvPr>
          <p:cNvSpPr>
            <a:spLocks noGrp="1"/>
          </p:cNvSpPr>
          <p:nvPr>
            <p:ph type="body" sz="quarter" idx="14"/>
          </p:nvPr>
        </p:nvSpPr>
        <p:spPr/>
        <p:txBody>
          <a:bodyPr/>
          <a:lstStyle/>
          <a:p>
            <a:r>
              <a:rPr lang="en-US" sz="1400" b="1" dirty="0"/>
              <a:t>1) </a:t>
            </a:r>
            <a:r>
              <a:rPr lang="en-US" sz="1400" b="1" dirty="0" err="1"/>
              <a:t>Likhetsprinsippet</a:t>
            </a:r>
            <a:r>
              <a:rPr lang="en-US" sz="1400" b="1" dirty="0"/>
              <a:t> (The principle of equality)</a:t>
            </a:r>
            <a:endParaRPr lang="nb-NO" sz="1400" dirty="0"/>
          </a:p>
          <a:p>
            <a:pPr lvl="0"/>
            <a:r>
              <a:rPr lang="nb-NO" sz="1400" b="1" dirty="0"/>
              <a:t>Kjerne:</a:t>
            </a:r>
            <a:r>
              <a:rPr lang="nb-NO" sz="1400" dirty="0"/>
              <a:t> Likebehandling av berørte parter; unngå forskjellsbehandling.</a:t>
            </a:r>
          </a:p>
          <a:p>
            <a:r>
              <a:rPr lang="nb-NO" sz="1400" b="1" dirty="0"/>
              <a:t>2) Autonomiprinsippet (Respekt for autonomi)</a:t>
            </a:r>
            <a:endParaRPr lang="nb-NO" sz="1400" dirty="0"/>
          </a:p>
          <a:p>
            <a:pPr lvl="0"/>
            <a:r>
              <a:rPr lang="nb-NO" sz="1400" b="1" dirty="0"/>
              <a:t>Kjerne:</a:t>
            </a:r>
            <a:r>
              <a:rPr lang="nb-NO" sz="1400" dirty="0"/>
              <a:t> Respekt for individets rett til å ta informerte valg om eget liv.</a:t>
            </a:r>
          </a:p>
          <a:p>
            <a:r>
              <a:rPr lang="nb-NO" sz="1400" b="1" dirty="0"/>
              <a:t>3) Velgjørenhetsprinsippet (</a:t>
            </a:r>
            <a:r>
              <a:rPr lang="nb-NO" sz="1400" b="1" dirty="0" err="1"/>
              <a:t>Beneficence</a:t>
            </a:r>
            <a:r>
              <a:rPr lang="nb-NO" sz="1400" b="1" dirty="0"/>
              <a:t>)</a:t>
            </a:r>
            <a:endParaRPr lang="nb-NO" sz="1400" dirty="0"/>
          </a:p>
          <a:p>
            <a:pPr lvl="0"/>
            <a:r>
              <a:rPr lang="nb-NO" sz="1400" b="1" dirty="0"/>
              <a:t>Kjerne:</a:t>
            </a:r>
            <a:r>
              <a:rPr lang="nb-NO" sz="1400" dirty="0"/>
              <a:t> Handle for å fremme andres beste; gjøre godt.</a:t>
            </a:r>
          </a:p>
          <a:p>
            <a:r>
              <a:rPr lang="nb-NO" sz="1400" b="1" dirty="0"/>
              <a:t>4) Ikke-skade-prinsippet (Non-</a:t>
            </a:r>
            <a:r>
              <a:rPr lang="nb-NO" sz="1400" b="1" dirty="0" err="1"/>
              <a:t>maleficence</a:t>
            </a:r>
            <a:r>
              <a:rPr lang="nb-NO" sz="1400" b="1" dirty="0"/>
              <a:t>)</a:t>
            </a:r>
            <a:endParaRPr lang="nb-NO" sz="1400" dirty="0"/>
          </a:p>
          <a:p>
            <a:pPr lvl="0"/>
            <a:r>
              <a:rPr lang="nb-NO" sz="1400" b="1" dirty="0"/>
              <a:t>Kjerne:</a:t>
            </a:r>
            <a:r>
              <a:rPr lang="nb-NO" sz="1400" dirty="0"/>
              <a:t> Unngå å påføre unødig skade.</a:t>
            </a:r>
          </a:p>
          <a:p>
            <a:r>
              <a:rPr lang="nb-NO" sz="1400" b="1" dirty="0"/>
              <a:t>5) Rettferdighetsprinsippet (</a:t>
            </a:r>
            <a:r>
              <a:rPr lang="nb-NO" sz="1400" b="1" dirty="0" err="1"/>
              <a:t>Justice</a:t>
            </a:r>
            <a:r>
              <a:rPr lang="nb-NO" sz="1400" b="1" dirty="0"/>
              <a:t>)</a:t>
            </a:r>
            <a:endParaRPr lang="nb-NO" sz="1400" dirty="0"/>
          </a:p>
          <a:p>
            <a:pPr lvl="0"/>
            <a:r>
              <a:rPr lang="nb-NO" sz="1400" b="1" dirty="0"/>
              <a:t>Kjerne:</a:t>
            </a:r>
            <a:r>
              <a:rPr lang="nb-NO" sz="1400" dirty="0"/>
              <a:t> Fairness, like muligheter, rettferdig prosess.</a:t>
            </a:r>
          </a:p>
          <a:p>
            <a:r>
              <a:rPr lang="en-US" sz="1400" b="1" dirty="0"/>
              <a:t>6) </a:t>
            </a:r>
            <a:r>
              <a:rPr lang="en-US" sz="1400" b="1" dirty="0" err="1"/>
              <a:t>Føre</a:t>
            </a:r>
            <a:r>
              <a:rPr lang="en-US" sz="1400" b="1" dirty="0"/>
              <a:t>-var-</a:t>
            </a:r>
            <a:r>
              <a:rPr lang="en-US" sz="1400" b="1" dirty="0" err="1"/>
              <a:t>prinsippet</a:t>
            </a:r>
            <a:r>
              <a:rPr lang="en-US" sz="1400" b="1" dirty="0"/>
              <a:t> (The precautionary principle)</a:t>
            </a:r>
            <a:endParaRPr lang="nb-NO" sz="1400" dirty="0"/>
          </a:p>
          <a:p>
            <a:pPr lvl="0"/>
            <a:r>
              <a:rPr lang="nb-NO" sz="1400" b="1" dirty="0"/>
              <a:t>Kjerne:</a:t>
            </a:r>
            <a:r>
              <a:rPr lang="nb-NO" sz="1400" dirty="0"/>
              <a:t> Handle for å forebygge alvorlig skade når det er usikkerhet.</a:t>
            </a:r>
          </a:p>
          <a:p>
            <a:endParaRPr lang="nb-NO" dirty="0"/>
          </a:p>
        </p:txBody>
      </p:sp>
    </p:spTree>
    <p:extLst>
      <p:ext uri="{BB962C8B-B14F-4D97-AF65-F5344CB8AC3E}">
        <p14:creationId xmlns:p14="http://schemas.microsoft.com/office/powerpoint/2010/main" val="3613531960"/>
      </p:ext>
    </p:extLst>
  </p:cSld>
  <p:clrMapOvr>
    <a:masterClrMapping/>
  </p:clrMapOvr>
  <p:transition spd="slow">
    <p:cover/>
  </p:transition>
</p:sld>
</file>

<file path=ppt/theme/theme1.xml><?xml version="1.0" encoding="utf-8"?>
<a:theme xmlns:a="http://schemas.openxmlformats.org/drawingml/2006/main" name="1_NTNU Mal - 2025">
  <a:themeElements>
    <a:clrScheme name="Custom 3">
      <a:dk1>
        <a:srgbClr val="575757"/>
      </a:dk1>
      <a:lt1>
        <a:srgbClr val="F2F2F2"/>
      </a:lt1>
      <a:dk2>
        <a:srgbClr val="00509E"/>
      </a:dk2>
      <a:lt2>
        <a:srgbClr val="D6D7D6"/>
      </a:lt2>
      <a:accent1>
        <a:srgbClr val="00509E"/>
      </a:accent1>
      <a:accent2>
        <a:srgbClr val="BCD025"/>
      </a:accent2>
      <a:accent3>
        <a:srgbClr val="B01B81"/>
      </a:accent3>
      <a:accent4>
        <a:srgbClr val="F7D019"/>
      </a:accent4>
      <a:accent5>
        <a:srgbClr val="EF8114"/>
      </a:accent5>
      <a:accent6>
        <a:srgbClr val="3CBFBE"/>
      </a:accent6>
      <a:hlink>
        <a:srgbClr val="482776"/>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7E7B3C17-F478-4105-A048-5708353E420C}"/>
    </a:ext>
  </a:extLst>
</a:theme>
</file>

<file path=ppt/theme/theme2.xml><?xml version="1.0" encoding="utf-8"?>
<a:theme xmlns:a="http://schemas.openxmlformats.org/drawingml/2006/main" name="2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43FCB40C-E173-4316-8337-C218398637F1}"/>
    </a:ext>
  </a:extLst>
</a:theme>
</file>

<file path=ppt/theme/theme3.xml><?xml version="1.0" encoding="utf-8"?>
<a:theme xmlns:a="http://schemas.openxmlformats.org/drawingml/2006/main" name="3_NTNU Mal - 2025">
  <a:themeElements>
    <a:clrScheme name="NTNU uu">
      <a:dk1>
        <a:srgbClr val="1F1F1F"/>
      </a:dk1>
      <a:lt1>
        <a:srgbClr val="F2F2F2"/>
      </a:lt1>
      <a:dk2>
        <a:srgbClr val="014693"/>
      </a:dk2>
      <a:lt2>
        <a:srgbClr val="D6D7D6"/>
      </a:lt2>
      <a:accent1>
        <a:srgbClr val="4D4D4D"/>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BBB30D73-AE50-4363-B93A-2B22EF40BE65}"/>
    </a:ext>
  </a:extLst>
</a:theme>
</file>

<file path=ppt/theme/theme4.xml><?xml version="1.0" encoding="utf-8"?>
<a:theme xmlns:a="http://schemas.openxmlformats.org/drawingml/2006/main" name="4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C3D9332D-B2C7-4B42-BDAB-DEC8375ACCED}"/>
    </a:ext>
  </a:extLst>
</a:theme>
</file>

<file path=ppt/theme/theme5.xml><?xml version="1.0" encoding="utf-8"?>
<a:theme xmlns:a="http://schemas.openxmlformats.org/drawingml/2006/main" name="5_NTNU Mal - 2025">
  <a:themeElements>
    <a:clrScheme name="NTNU uu">
      <a:dk1>
        <a:srgbClr val="575757"/>
      </a:dk1>
      <a:lt1>
        <a:srgbClr val="F2F2F2"/>
      </a:lt1>
      <a:dk2>
        <a:srgbClr val="014693"/>
      </a:dk2>
      <a:lt2>
        <a:srgbClr val="D6D7D6"/>
      </a:lt2>
      <a:accent1>
        <a:srgbClr val="014693"/>
      </a:accent1>
      <a:accent2>
        <a:srgbClr val="BCD024"/>
      </a:accent2>
      <a:accent3>
        <a:srgbClr val="B01B81"/>
      </a:accent3>
      <a:accent4>
        <a:srgbClr val="F7D019"/>
      </a:accent4>
      <a:accent5>
        <a:srgbClr val="ED8013"/>
      </a:accent5>
      <a:accent6>
        <a:srgbClr val="3CBFBE"/>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mal_16_9_enkel_bokmaal.pptx" id="{773A79C5-DD07-4C8F-8FB8-89E612530B46}" vid="{54C0ED99-DE54-430B-9878-56D9FCED0D5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CE12C5B88756E46A2C6D7FB14C7DBEC" ma:contentTypeVersion="10" ma:contentTypeDescription="Opprett et nytt dokument." ma:contentTypeScope="" ma:versionID="21cba8f7acacf8f1ca215bc23f651f40">
  <xsd:schema xmlns:xsd="http://www.w3.org/2001/XMLSchema" xmlns:xs="http://www.w3.org/2001/XMLSchema" xmlns:p="http://schemas.microsoft.com/office/2006/metadata/properties" xmlns:ns2="be3186c0-4d56-4345-a058-416738d592d7" xmlns:ns3="63fd0141-d080-4869-b7f4-a0a32bd93ae9" targetNamespace="http://schemas.microsoft.com/office/2006/metadata/properties" ma:root="true" ma:fieldsID="3a42463e4cefc716dab9ccdd85b7b5f0" ns2:_="" ns3:_="">
    <xsd:import namespace="be3186c0-4d56-4345-a058-416738d592d7"/>
    <xsd:import namespace="63fd0141-d080-4869-b7f4-a0a32bd93a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186c0-4d56-4345-a058-416738d59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d0141-d080-4869-b7f4-a0a32bd93ae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8E30FA-0FAB-4C28-8697-6BEC07DEA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186c0-4d56-4345-a058-416738d592d7"/>
    <ds:schemaRef ds:uri="63fd0141-d080-4869-b7f4-a0a32bd93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969B56-9208-48E2-BAB9-367A2E0B804F}">
  <ds:schemaRefs>
    <ds:schemaRef ds:uri="http://schemas.microsoft.com/sharepoint/v3/contenttype/forms"/>
  </ds:schemaRefs>
</ds:datastoreItem>
</file>

<file path=customXml/itemProps3.xml><?xml version="1.0" encoding="utf-8"?>
<ds:datastoreItem xmlns:ds="http://schemas.openxmlformats.org/officeDocument/2006/customXml" ds:itemID="{72730278-8214-41FD-8701-84B09B6881A4}">
  <ds:schemaRefs>
    <ds:schemaRef ds:uri="70404a6c-3db2-4fe3-97dd-ea7ac57d8e39"/>
    <ds:schemaRef ds:uri="http://purl.org/dc/dcmitype/"/>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a610463c-cf77-4be4-9cab-a37d6e5b2b79"/>
  </ds:schemaRefs>
</ds:datastoreItem>
</file>

<file path=docProps/app.xml><?xml version="1.0" encoding="utf-8"?>
<Properties xmlns="http://schemas.openxmlformats.org/officeDocument/2006/extended-properties" xmlns:vt="http://schemas.openxmlformats.org/officeDocument/2006/docPropsVTypes">
  <Template>Standard (Bokmål)</Template>
  <TotalTime>0</TotalTime>
  <Words>938</Words>
  <Application>Microsoft Office PowerPoint</Application>
  <PresentationFormat>Widescreen</PresentationFormat>
  <Paragraphs>65</Paragraphs>
  <Slides>7</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7</vt:i4>
      </vt:variant>
    </vt:vector>
  </HeadingPairs>
  <TitlesOfParts>
    <vt:vector size="15" baseType="lpstr">
      <vt:lpstr>Arial</vt:lpstr>
      <vt:lpstr>Calibri</vt:lpstr>
      <vt:lpstr>Open Sans</vt:lpstr>
      <vt:lpstr>1_NTNU Mal - 2025</vt:lpstr>
      <vt:lpstr>2_NTNU Mal - 2025</vt:lpstr>
      <vt:lpstr>3_NTNU Mal - 2025</vt:lpstr>
      <vt:lpstr>4_NTNU Mal - 2025</vt:lpstr>
      <vt:lpstr>5_NTNU Mal - 2025</vt:lpstr>
      <vt:lpstr>Diskusjon: Etikk 1 uke 3 Martina Ortova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Ortova</dc:creator>
  <cp:lastModifiedBy>Martina Ortova</cp:lastModifiedBy>
  <cp:revision>3</cp:revision>
  <cp:lastPrinted>2024-11-18T13:45:47Z</cp:lastPrinted>
  <dcterms:created xsi:type="dcterms:W3CDTF">2026-01-12T09:00:46Z</dcterms:created>
  <dcterms:modified xsi:type="dcterms:W3CDTF">2026-01-12T10:14:34Z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0x010100ECE12C5B88756E46A2C6D7FB14C7DBEC</vt:lpwstr>
  </property>
</Properties>
</file>